
<file path=[Content_Types].xml><?xml version="1.0" encoding="utf-8"?>
<Types xmlns="http://schemas.openxmlformats.org/package/2006/content-types">
  <Override PartName="/ppt/notesSlides/notesSlide18.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data8.xml" ContentType="application/vnd.openxmlformats-officedocument.drawingml.diagramData+xml"/>
  <Override PartName="/ppt/slides/slide26.xml" ContentType="application/vnd.openxmlformats-officedocument.presentationml.slide+xml"/>
  <Override PartName="/ppt/slides/slide22.xml" ContentType="application/vnd.openxmlformats-officedocument.presentationml.slide+xml"/>
  <Override PartName="/ppt/diagrams/colors6.xml" ContentType="application/vnd.openxmlformats-officedocument.drawingml.diagramColors+xml"/>
  <Override PartName="/ppt/diagrams/colors2.xml" ContentType="application/vnd.openxmlformats-officedocument.drawingml.diagramColors+xml"/>
  <Override PartName="/ppt/diagrams/quickStyle10.xml" ContentType="application/vnd.openxmlformats-officedocument.drawingml.diagramStyle+xml"/>
  <Override PartName="/ppt/slideLayouts/slideLayout7.xml" ContentType="application/vnd.openxmlformats-officedocument.presentationml.slideLayout+xml"/>
  <Override PartName="/ppt/slides/slide15.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Layouts/slideLayout3.xml" ContentType="application/vnd.openxmlformats-officedocument.presentationml.slideLayout+xml"/>
  <Default Extension="rels" ContentType="application/vnd.openxmlformats-package.relationships+xml"/>
  <Override PartName="/ppt/notesMasters/notesMaster1.xml" ContentType="application/vnd.openxmlformats-officedocument.presentationml.notesMaster+xml"/>
  <Override PartName="/ppt/notesSlides/notesSlide4.xml" ContentType="application/vnd.openxmlformats-officedocument.presentationml.notesSlide+xml"/>
  <Override PartName="/ppt/diagrams/data11.xml" ContentType="application/vnd.openxmlformats-officedocument.drawingml.diagramData+xml"/>
  <Override PartName="/ppt/diagrams/colors11.xml" ContentType="application/vnd.openxmlformats-officedocument.drawingml.diagramColors+xml"/>
  <Override PartName="/ppt/slideMasters/slideMaster1.xml" ContentType="application/vnd.openxmlformats-officedocument.presentationml.slideMaster+xml"/>
  <Override PartName="/ppt/slides/slide2.xml" ContentType="application/vnd.openxmlformats-officedocument.presentationml.slide+xml"/>
  <Override PartName="/ppt/tableStyles.xml" ContentType="application/vnd.openxmlformats-officedocument.presentationml.tableStyles+xml"/>
  <Override PartName="/ppt/slides/slide6.xml" ContentType="application/vnd.openxmlformats-officedocument.presentationml.slide+xml"/>
  <Override PartName="/ppt/notesSlides/notesSlide33.xml" ContentType="application/vnd.openxmlformats-officedocument.presentationml.notesSlide+xml"/>
  <Override PartName="/ppt/notesSlides/notesSlide26.xml" ContentType="application/vnd.openxmlformats-officedocument.presentationml.notesSlide+xml"/>
  <Override PartName="/ppt/diagrams/quickStyle9.xml" ContentType="application/vnd.openxmlformats-officedocument.drawingml.diagramStyle+xml"/>
  <Override PartName="/ppt/diagrams/quickStyle5.xml" ContentType="application/vnd.openxmlformats-officedocument.drawingml.diagramStyle+xml"/>
  <Override PartName="/ppt/diagrams/quickStyle1.xml" ContentType="application/vnd.openxmlformats-officedocument.drawingml.diagramStyle+xml"/>
  <Override PartName="/ppt/diagrams/layout5.xml" ContentType="application/vnd.openxmlformats-officedocument.drawingml.diagramLayout+xml"/>
  <Override PartName="/ppt/diagrams/layout1.xml" ContentType="application/vnd.openxmlformats-officedocument.drawingml.diagramLayout+xml"/>
  <Override PartName="/ppt/diagrams/layout9.xml" ContentType="application/vnd.openxmlformats-officedocument.drawingml.diagramLayout+xml"/>
  <Override PartName="/ppt/notesSlides/notesSlide22.xml" ContentType="application/vnd.openxmlformats-officedocument.presentationml.notesSlide+xml"/>
  <Override PartName="/ppt/diagrams/layout13.xml" ContentType="application/vnd.openxmlformats-officedocument.drawingml.diagramLayout+xml"/>
  <Override PartName="/ppt/slides/slide33.xml" ContentType="application/vnd.openxmlformats-officedocument.presentationml.slide+xml"/>
  <Default Extension="gif" ContentType="image/gif"/>
  <Override PartName="/ppt/notesSlides/notesSlide19.xml" ContentType="application/vnd.openxmlformats-officedocument.presentationml.notesSlide+xml"/>
  <Override PartName="/ppt/diagrams/data9.xml" ContentType="application/vnd.openxmlformats-officedocument.drawingml.diagramData+xml"/>
  <Override PartName="/ppt/notesSlides/notesSlide11.xml" ContentType="application/vnd.openxmlformats-officedocument.presentationml.notesSlide+xml"/>
  <Override PartName="/ppt/diagrams/data1.xml" ContentType="application/vnd.openxmlformats-officedocument.drawingml.diagramData+xml"/>
  <Override PartName="/ppt/slides/slide27.xml" ContentType="application/vnd.openxmlformats-officedocument.presentationml.slide+xml"/>
  <Override PartName="/ppt/handoutMasters/handoutMaster1.xml" ContentType="application/vnd.openxmlformats-officedocument.presentationml.handoutMaster+xml"/>
  <Override PartName="/ppt/notesSlides/notesSlide15.xml" ContentType="application/vnd.openxmlformats-officedocument.presentationml.notesSlide+xml"/>
  <Default Extension="pdf" ContentType="application/pdf"/>
  <Override PartName="/ppt/diagrams/colors7.xml" ContentType="application/vnd.openxmlformats-officedocument.drawingml.diagramColors+xml"/>
  <Override PartName="/ppt/slides/slide23.xml" ContentType="application/vnd.openxmlformats-officedocument.presentationml.slide+xml"/>
  <Override PartName="/ppt/diagrams/data5.xml" ContentType="application/vnd.openxmlformats-officedocument.drawingml.diagramData+xml"/>
  <Override PartName="/ppt/diagrams/colors3.xml" ContentType="application/vnd.openxmlformats-officedocument.drawingml.diagramColors+xml"/>
  <Override PartName="/ppt/diagrams/quickStyle11.xml" ContentType="application/vnd.openxmlformats-officedocument.drawingml.diagramStyl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s/slide12.xml" ContentType="application/vnd.openxmlformats-officedocument.presentationml.slide+xml"/>
  <Override PartName="/ppt/slides/slide16.xml" ContentType="application/vnd.openxmlformats-officedocument.presentationml.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diagrams/data12.xml" ContentType="application/vnd.openxmlformats-officedocument.drawingml.diagramData+xml"/>
  <Override PartName="/ppt/theme/theme1.xml" ContentType="application/vnd.openxmlformats-officedocument.theme+xml"/>
  <Default Extension="bin" ContentType="application/vnd.openxmlformats-officedocument.presentationml.printerSettings"/>
  <Override PartName="/ppt/diagrams/colors12.xml" ContentType="application/vnd.openxmlformats-officedocument.drawingml.diagramColors+xml"/>
  <Override PartName="/ppt/slides/slide7.xml" ContentType="application/vnd.openxmlformats-officedocument.presentationml.slide+xml"/>
  <Override PartName="/ppt/slides/slide3.xml" ContentType="application/vnd.openxmlformats-officedocument.presentationml.slide+xml"/>
  <Override PartName="/ppt/viewProps.xml" ContentType="application/vnd.openxmlformats-officedocument.presentationml.viewProps+xml"/>
  <Override PartName="/ppt/notesSlides/notesSlide30.xml" ContentType="application/vnd.openxmlformats-officedocument.presentationml.notesSlide+xml"/>
  <Override PartName="/docProps/app.xml" ContentType="application/vnd.openxmlformats-officedocument.extended-properties+xml"/>
  <Default Extension="png" ContentType="image/png"/>
  <Override PartName="/ppt/notesSlides/notesSlide27.xml" ContentType="application/vnd.openxmlformats-officedocument.presentationml.notesSlide+xml"/>
  <Override PartName="/ppt/notesSlides/notesSlide23.xml" ContentType="application/vnd.openxmlformats-officedocument.presentationml.notesSlide+xml"/>
  <Override PartName="/ppt/diagrams/quickStyle6.xml" ContentType="application/vnd.openxmlformats-officedocument.drawingml.diagramStyle+xml"/>
  <Override PartName="/ppt/diagrams/quickStyle2.xml" ContentType="application/vnd.openxmlformats-officedocument.drawingml.diagramStyle+xml"/>
  <Override PartName="/ppt/diagrams/layout6.xml" ContentType="application/vnd.openxmlformats-officedocument.drawingml.diagramLayout+xml"/>
  <Override PartName="/ppt/diagrams/layout10.xml" ContentType="application/vnd.openxmlformats-officedocument.drawingml.diagramLayout+xml"/>
  <Override PartName="/ppt/diagrams/layout2.xml" ContentType="application/vnd.openxmlformats-officedocument.drawingml.diagramLayout+xml"/>
  <Override PartName="/ppt/slides/slide34.xml" ContentType="application/vnd.openxmlformats-officedocument.presentationml.slide+xml"/>
  <Default Extension="jpeg" ContentType="image/jpeg"/>
  <Override PartName="/ppt/slides/slide30.xml" ContentType="application/vnd.openxmlformats-officedocument.presentationml.slide+xml"/>
  <Override PartName="/ppt/slideLayouts/slideLayout10.xml" ContentType="application/vnd.openxmlformats-officedocument.presentationml.slideLayout+xml"/>
  <Override PartName="/ppt/notesSlides/notesSlide16.xml" ContentType="application/vnd.openxmlformats-officedocument.presentationml.notesSlide+xml"/>
  <Override PartName="/ppt/diagrams/data6.xml" ContentType="application/vnd.openxmlformats-officedocument.drawingml.diagramData+xml"/>
  <Override PartName="/ppt/diagrams/data2.xml" ContentType="application/vnd.openxmlformats-officedocument.drawingml.diagramData+xml"/>
  <Override PartName="/ppt/slides/slide28.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colors4.xml" ContentType="application/vnd.openxmlformats-officedocument.drawingml.diagramColors+xml"/>
  <Override PartName="/ppt/diagrams/quickStyle12.xml" ContentType="application/vnd.openxmlformats-officedocument.drawingml.diagramStyle+xml"/>
  <Override PartName="/ppt/presProps.xml" ContentType="application/vnd.openxmlformats-officedocument.presentationml.presProps+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s/slide17.xml" ContentType="application/vnd.openxmlformats-officedocument.presentationml.slide+xml"/>
  <Override PartName="/ppt/slideLayouts/slideLayout1.xml" ContentType="application/vnd.openxmlformats-officedocument.presentationml.slideLayout+xml"/>
  <Override PartName="/ppt/slides/slide13.xml" ContentType="application/vnd.openxmlformats-officedocument.presentationml.slide+xml"/>
  <Override PartName="/docProps/core.xml" ContentType="application/vnd.openxmlformats-package.core-properties+xml"/>
  <Override PartName="/ppt/notesSlides/notesSlide6.xml" ContentType="application/vnd.openxmlformats-officedocument.presentationml.notesSlide+xml"/>
  <Override PartName="/ppt/notesSlides/notesSlide2.xml" ContentType="application/vnd.openxmlformats-officedocument.presentationml.notesSlide+xml"/>
  <Default Extension="xml" ContentType="application/xml"/>
  <Override PartName="/ppt/notesSlides/notesSlide9.xml" ContentType="application/vnd.openxmlformats-officedocument.presentationml.notesSlide+xml"/>
  <Override PartName="/ppt/diagrams/data13.xml" ContentType="application/vnd.openxmlformats-officedocument.drawingml.diagramData+xml"/>
  <Override PartName="/ppt/theme/theme2.xml" ContentType="application/vnd.openxmlformats-officedocument.theme+xml"/>
  <Override PartName="/ppt/diagrams/colors13.xml" ContentType="application/vnd.openxmlformats-officedocument.drawingml.diagramColors+xml"/>
  <Override PartName="/ppt/slides/slide8.xml" ContentType="application/vnd.openxmlformats-officedocument.presentationml.slide+xml"/>
  <Override PartName="/ppt/slides/slide4.xml" ContentType="application/vnd.openxmlformats-officedocument.presentationml.slide+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diagrams/quickStyle3.xml" ContentType="application/vnd.openxmlformats-officedocument.drawingml.diagramStyle+xml"/>
  <Override PartName="/ppt/diagrams/layout7.xml" ContentType="application/vnd.openxmlformats-officedocument.drawingml.diagramLayout+xml"/>
  <Override PartName="/ppt/diagrams/layout3.xml" ContentType="application/vnd.openxmlformats-officedocument.drawingml.diagramLayout+xml"/>
  <Override PartName="/ppt/diagrams/quickStyle7.xml" ContentType="application/vnd.openxmlformats-officedocument.drawingml.diagramStyle+xml"/>
  <Override PartName="/ppt/presentation.xml" ContentType="application/vnd.openxmlformats-officedocument.presentationml.presentation.main+xml"/>
  <Override PartName="/ppt/diagrams/layout11.xml" ContentType="application/vnd.openxmlformats-officedocument.drawingml.diagramLayout+xml"/>
  <Override PartName="/ppt/notesSlides/notesSlide10.xml" ContentType="application/vnd.openxmlformats-officedocument.presentationml.notesSlide+xml"/>
  <Override PartName="/ppt/slides/slide31.xml" ContentType="application/vnd.openxmlformats-officedocument.presentationml.slide+xml"/>
  <Override PartName="/ppt/slideLayouts/slideLayout11.xml" ContentType="application/vnd.openxmlformats-officedocument.presentationml.slideLayout+xml"/>
  <Override PartName="/ppt/notesSlides/notesSlide17.xml" ContentType="application/vnd.openxmlformats-officedocument.presentationml.notesSlide+xml"/>
  <Override PartName="/ppt/diagrams/data7.xml" ContentType="application/vnd.openxmlformats-officedocument.drawingml.diagramData+xml"/>
  <Override PartName="/ppt/notesSlides/notesSlide13.xml" ContentType="application/vnd.openxmlformats-officedocument.presentationml.notesSlide+xml"/>
  <Override PartName="/ppt/slides/slide29.xml" ContentType="application/vnd.openxmlformats-officedocument.presentationml.slide+xml"/>
  <Override PartName="/ppt/diagrams/data3.xml" ContentType="application/vnd.openxmlformats-officedocument.drawingml.diagramData+xml"/>
  <Override PartName="/ppt/slides/slide21.xml" ContentType="application/vnd.openxmlformats-officedocument.presentationml.slide+xml"/>
  <Override PartName="/ppt/slides/slide25.xml" ContentType="application/vnd.openxmlformats-officedocument.presentationml.slide+xml"/>
  <Override PartName="/ppt/diagrams/colors9.xml" ContentType="application/vnd.openxmlformats-officedocument.drawingml.diagramColors+xml"/>
  <Override PartName="/ppt/diagrams/colors5.xml" ContentType="application/vnd.openxmlformats-officedocument.drawingml.diagramColors+xml"/>
  <Override PartName="/ppt/diagrams/colors1.xml" ContentType="application/vnd.openxmlformats-officedocument.drawingml.diagramColors+xml"/>
  <Override PartName="/ppt/diagrams/quickStyle13.xml" ContentType="application/vnd.openxmlformats-officedocument.drawingml.diagramStyle+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s/slide10.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theme/theme3.xml" ContentType="application/vnd.openxmlformats-officedocument.theme+xml"/>
  <Override PartName="/ppt/diagrams/data10.xml" ContentType="application/vnd.openxmlformats-officedocument.drawingml.diagramData+xml"/>
  <Override PartName="/ppt/diagrams/colors10.xml" ContentType="application/vnd.openxmlformats-officedocument.drawingml.diagramColors+xml"/>
  <Override PartName="/ppt/slides/slide9.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diagrams/quickStyle4.xml" ContentType="application/vnd.openxmlformats-officedocument.drawingml.diagramStyle+xml"/>
  <Override PartName="/ppt/diagrams/layout8.xml" ContentType="application/vnd.openxmlformats-officedocument.drawingml.diagramLayout+xml"/>
  <Override PartName="/ppt/diagrams/quickStyle8.xml" ContentType="application/vnd.openxmlformats-officedocument.drawingml.diagramStyle+xml"/>
  <Override PartName="/ppt/diagrams/layout4.xml" ContentType="application/vnd.openxmlformats-officedocument.drawingml.diagramLayout+xml"/>
  <Override PartName="/ppt/diagrams/layout12.xml" ContentType="application/vnd.openxmlformats-officedocument.drawingml.diagramLayout+xml"/>
  <Override PartName="/ppt/slides/slide3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36"/>
  </p:notesMasterIdLst>
  <p:handoutMasterIdLst>
    <p:handoutMasterId r:id="rId37"/>
  </p:handoutMasterIdLst>
  <p:sldIdLst>
    <p:sldId id="256" r:id="rId2"/>
    <p:sldId id="363" r:id="rId3"/>
    <p:sldId id="364" r:id="rId4"/>
    <p:sldId id="362" r:id="rId5"/>
    <p:sldId id="365" r:id="rId6"/>
    <p:sldId id="258" r:id="rId7"/>
    <p:sldId id="368" r:id="rId8"/>
    <p:sldId id="375" r:id="rId9"/>
    <p:sldId id="357" r:id="rId10"/>
    <p:sldId id="361" r:id="rId11"/>
    <p:sldId id="331" r:id="rId12"/>
    <p:sldId id="332" r:id="rId13"/>
    <p:sldId id="333" r:id="rId14"/>
    <p:sldId id="334" r:id="rId15"/>
    <p:sldId id="335" r:id="rId16"/>
    <p:sldId id="336" r:id="rId17"/>
    <p:sldId id="358" r:id="rId18"/>
    <p:sldId id="372" r:id="rId19"/>
    <p:sldId id="306" r:id="rId20"/>
    <p:sldId id="307" r:id="rId21"/>
    <p:sldId id="308" r:id="rId22"/>
    <p:sldId id="309" r:id="rId23"/>
    <p:sldId id="379" r:id="rId24"/>
    <p:sldId id="313" r:id="rId25"/>
    <p:sldId id="383" r:id="rId26"/>
    <p:sldId id="378" r:id="rId27"/>
    <p:sldId id="338" r:id="rId28"/>
    <p:sldId id="353" r:id="rId29"/>
    <p:sldId id="384" r:id="rId30"/>
    <p:sldId id="351" r:id="rId31"/>
    <p:sldId id="385" r:id="rId32"/>
    <p:sldId id="382" r:id="rId33"/>
    <p:sldId id="263" r:id="rId34"/>
    <p:sldId id="319" r:id="rId3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112" charset="0"/>
        <a:ea typeface="+mn-ea"/>
        <a:cs typeface="+mn-cs"/>
      </a:defRPr>
    </a:lvl1pPr>
    <a:lvl2pPr marL="457200" algn="l" rtl="0" fontAlgn="base">
      <a:spcBef>
        <a:spcPct val="0"/>
      </a:spcBef>
      <a:spcAft>
        <a:spcPct val="0"/>
      </a:spcAft>
      <a:defRPr kern="1200">
        <a:solidFill>
          <a:schemeClr val="tx1"/>
        </a:solidFill>
        <a:latin typeface="Arial" pitchFamily="-112" charset="0"/>
        <a:ea typeface="+mn-ea"/>
        <a:cs typeface="+mn-cs"/>
      </a:defRPr>
    </a:lvl2pPr>
    <a:lvl3pPr marL="914400" algn="l" rtl="0" fontAlgn="base">
      <a:spcBef>
        <a:spcPct val="0"/>
      </a:spcBef>
      <a:spcAft>
        <a:spcPct val="0"/>
      </a:spcAft>
      <a:defRPr kern="1200">
        <a:solidFill>
          <a:schemeClr val="tx1"/>
        </a:solidFill>
        <a:latin typeface="Arial" pitchFamily="-112" charset="0"/>
        <a:ea typeface="+mn-ea"/>
        <a:cs typeface="+mn-cs"/>
      </a:defRPr>
    </a:lvl3pPr>
    <a:lvl4pPr marL="1371600" algn="l" rtl="0" fontAlgn="base">
      <a:spcBef>
        <a:spcPct val="0"/>
      </a:spcBef>
      <a:spcAft>
        <a:spcPct val="0"/>
      </a:spcAft>
      <a:defRPr kern="1200">
        <a:solidFill>
          <a:schemeClr val="tx1"/>
        </a:solidFill>
        <a:latin typeface="Arial" pitchFamily="-112" charset="0"/>
        <a:ea typeface="+mn-ea"/>
        <a:cs typeface="+mn-cs"/>
      </a:defRPr>
    </a:lvl4pPr>
    <a:lvl5pPr marL="1828800" algn="l" rtl="0" fontAlgn="base">
      <a:spcBef>
        <a:spcPct val="0"/>
      </a:spcBef>
      <a:spcAft>
        <a:spcPct val="0"/>
      </a:spcAft>
      <a:defRPr kern="1200">
        <a:solidFill>
          <a:schemeClr val="tx1"/>
        </a:solidFill>
        <a:latin typeface="Arial" pitchFamily="-112" charset="0"/>
        <a:ea typeface="+mn-ea"/>
        <a:cs typeface="+mn-cs"/>
      </a:defRPr>
    </a:lvl5pPr>
    <a:lvl6pPr marL="2286000" algn="l" defTabSz="457200" rtl="0" eaLnBrk="1" latinLnBrk="0" hangingPunct="1">
      <a:defRPr kern="1200">
        <a:solidFill>
          <a:schemeClr val="tx1"/>
        </a:solidFill>
        <a:latin typeface="Arial" pitchFamily="-112" charset="0"/>
        <a:ea typeface="+mn-ea"/>
        <a:cs typeface="+mn-cs"/>
      </a:defRPr>
    </a:lvl6pPr>
    <a:lvl7pPr marL="2743200" algn="l" defTabSz="457200" rtl="0" eaLnBrk="1" latinLnBrk="0" hangingPunct="1">
      <a:defRPr kern="1200">
        <a:solidFill>
          <a:schemeClr val="tx1"/>
        </a:solidFill>
        <a:latin typeface="Arial" pitchFamily="-112" charset="0"/>
        <a:ea typeface="+mn-ea"/>
        <a:cs typeface="+mn-cs"/>
      </a:defRPr>
    </a:lvl7pPr>
    <a:lvl8pPr marL="3200400" algn="l" defTabSz="457200" rtl="0" eaLnBrk="1" latinLnBrk="0" hangingPunct="1">
      <a:defRPr kern="1200">
        <a:solidFill>
          <a:schemeClr val="tx1"/>
        </a:solidFill>
        <a:latin typeface="Arial" pitchFamily="-112" charset="0"/>
        <a:ea typeface="+mn-ea"/>
        <a:cs typeface="+mn-cs"/>
      </a:defRPr>
    </a:lvl8pPr>
    <a:lvl9pPr marL="3657600" algn="l" defTabSz="457200" rtl="0" eaLnBrk="1" latinLnBrk="0" hangingPunct="1">
      <a:defRPr kern="1200">
        <a:solidFill>
          <a:schemeClr val="tx1"/>
        </a:solidFill>
        <a:latin typeface="Arial" pitchFamily="-11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frameSlides="1"/>
  <p:clrMru>
    <a:srgbClr val="B0ADC1"/>
    <a:srgbClr val="E2AF2D"/>
    <a:srgbClr val="43428A"/>
    <a:srgbClr val="ECCD7F"/>
    <a:srgbClr val="FFE0E3"/>
    <a:srgbClr val="23217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vertBarState="maximized">
    <p:restoredLeft sz="15620"/>
    <p:restoredTop sz="61328" autoAdjust="0"/>
  </p:normalViewPr>
  <p:slideViewPr>
    <p:cSldViewPr>
      <p:cViewPr>
        <p:scale>
          <a:sx n="75" d="100"/>
          <a:sy n="75" d="100"/>
        </p:scale>
        <p:origin x="-1232"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04"/>
    </p:cViewPr>
  </p:sorterViewPr>
  <p:notesViewPr>
    <p:cSldViewPr>
      <p:cViewPr varScale="1">
        <p:scale>
          <a:sx n="167" d="100"/>
          <a:sy n="167" d="100"/>
        </p:scale>
        <p:origin x="-1848" y="-104"/>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38" Type="http://schemas.openxmlformats.org/officeDocument/2006/relationships/printerSettings" Target="printerSettings/printerSettings1.bin"/><Relationship Id="rId3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19" Type="http://schemas.openxmlformats.org/officeDocument/2006/relationships/slide" Target="slides/slide18.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37"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D16801-B2E1-854C-9CCF-83A259432A33}"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4D9AE098-E7BC-734D-AE31-95CE847EBBF8}">
      <dgm:prSet/>
      <dgm:spPr>
        <a:solidFill>
          <a:srgbClr val="800000"/>
        </a:solidFill>
      </dgm:spPr>
      <dgm:t>
        <a:bodyPr/>
        <a:lstStyle/>
        <a:p>
          <a:pPr rtl="0"/>
          <a:r>
            <a:rPr lang="en-US" dirty="0" smtClean="0"/>
            <a:t>LEAP</a:t>
          </a:r>
          <a:endParaRPr lang="en-US" dirty="0"/>
        </a:p>
      </dgm:t>
    </dgm:pt>
    <dgm:pt modelId="{2371585B-23A3-7640-9835-CAAE71EEF578}" type="parTrans" cxnId="{6A5D0C4B-FCED-0545-B475-EFB6E5870C34}">
      <dgm:prSet/>
      <dgm:spPr/>
      <dgm:t>
        <a:bodyPr/>
        <a:lstStyle/>
        <a:p>
          <a:endParaRPr lang="en-US"/>
        </a:p>
      </dgm:t>
    </dgm:pt>
    <dgm:pt modelId="{DF677D4C-A926-D747-AEBB-486EFE7687CB}" type="sibTrans" cxnId="{6A5D0C4B-FCED-0545-B475-EFB6E5870C34}">
      <dgm:prSet/>
      <dgm:spPr/>
      <dgm:t>
        <a:bodyPr/>
        <a:lstStyle/>
        <a:p>
          <a:endParaRPr lang="en-US"/>
        </a:p>
      </dgm:t>
    </dgm:pt>
    <dgm:pt modelId="{3CBE1204-895F-404F-8F27-02CFA6F7DDD6}">
      <dgm:prSet/>
      <dgm:spPr/>
      <dgm:t>
        <a:bodyPr/>
        <a:lstStyle/>
        <a:p>
          <a:pPr rtl="0"/>
          <a:r>
            <a:rPr lang="en-US" dirty="0" smtClean="0"/>
            <a:t>What are </a:t>
          </a:r>
          <a:r>
            <a:rPr lang="en-US" dirty="0" err="1" smtClean="0"/>
            <a:t>LEAP’s</a:t>
          </a:r>
          <a:r>
            <a:rPr lang="en-US" dirty="0" smtClean="0"/>
            <a:t> Essential Learning Outcomes?</a:t>
          </a:r>
          <a:endParaRPr lang="en-US" dirty="0"/>
        </a:p>
      </dgm:t>
    </dgm:pt>
    <dgm:pt modelId="{A6139302-28E5-474D-B8AE-1557E9A64B33}" type="parTrans" cxnId="{63E9C336-2260-784D-BEFC-88A9B2229AFB}">
      <dgm:prSet/>
      <dgm:spPr/>
      <dgm:t>
        <a:bodyPr/>
        <a:lstStyle/>
        <a:p>
          <a:endParaRPr lang="en-US"/>
        </a:p>
      </dgm:t>
    </dgm:pt>
    <dgm:pt modelId="{3A6C65CC-41FC-8647-A1B7-00B2D8E61A83}" type="sibTrans" cxnId="{63E9C336-2260-784D-BEFC-88A9B2229AFB}">
      <dgm:prSet/>
      <dgm:spPr/>
      <dgm:t>
        <a:bodyPr/>
        <a:lstStyle/>
        <a:p>
          <a:endParaRPr lang="en-US"/>
        </a:p>
      </dgm:t>
    </dgm:pt>
    <dgm:pt modelId="{B68CAFAD-CFCB-814F-BECF-E59104B3B485}">
      <dgm:prSet/>
      <dgm:spPr/>
      <dgm:t>
        <a:bodyPr/>
        <a:lstStyle/>
        <a:p>
          <a:pPr rtl="0"/>
          <a:endParaRPr lang="en-US" dirty="0"/>
        </a:p>
      </dgm:t>
    </dgm:pt>
    <dgm:pt modelId="{66265F8F-DE56-3547-8D5C-F849648BB55E}" type="parTrans" cxnId="{E08260D5-81A3-F94A-B0A8-75A6DD9FCD5F}">
      <dgm:prSet/>
      <dgm:spPr/>
      <dgm:t>
        <a:bodyPr/>
        <a:lstStyle/>
        <a:p>
          <a:endParaRPr lang="en-US"/>
        </a:p>
      </dgm:t>
    </dgm:pt>
    <dgm:pt modelId="{904A1625-F502-0D48-82B0-0AE6B9FC89DF}" type="sibTrans" cxnId="{E08260D5-81A3-F94A-B0A8-75A6DD9FCD5F}">
      <dgm:prSet/>
      <dgm:spPr/>
      <dgm:t>
        <a:bodyPr/>
        <a:lstStyle/>
        <a:p>
          <a:endParaRPr lang="en-US"/>
        </a:p>
      </dgm:t>
    </dgm:pt>
    <dgm:pt modelId="{7A6EED43-F77C-5B4A-8318-1DC5B764A475}">
      <dgm:prSet/>
      <dgm:spPr>
        <a:solidFill>
          <a:srgbClr val="232176"/>
        </a:solidFill>
      </dgm:spPr>
      <dgm:t>
        <a:bodyPr/>
        <a:lstStyle/>
        <a:p>
          <a:pPr rtl="0"/>
          <a:r>
            <a:rPr lang="en-US" dirty="0" smtClean="0"/>
            <a:t>CUSP II</a:t>
          </a:r>
          <a:endParaRPr lang="en-US" dirty="0"/>
        </a:p>
      </dgm:t>
    </dgm:pt>
    <dgm:pt modelId="{AF8D9986-6D71-3B42-BD25-A7C6864E5C6D}" type="parTrans" cxnId="{5CD782A7-A4FB-4D4E-8936-50415343E0D9}">
      <dgm:prSet/>
      <dgm:spPr/>
      <dgm:t>
        <a:bodyPr/>
        <a:lstStyle/>
        <a:p>
          <a:endParaRPr lang="en-US"/>
        </a:p>
      </dgm:t>
    </dgm:pt>
    <dgm:pt modelId="{A202FB23-625A-2B49-8DED-5F62DC059E33}" type="sibTrans" cxnId="{5CD782A7-A4FB-4D4E-8936-50415343E0D9}">
      <dgm:prSet/>
      <dgm:spPr/>
      <dgm:t>
        <a:bodyPr/>
        <a:lstStyle/>
        <a:p>
          <a:endParaRPr lang="en-US"/>
        </a:p>
      </dgm:t>
    </dgm:pt>
    <dgm:pt modelId="{0B47D299-3F69-9D48-A127-4D29E45E6CC6}">
      <dgm:prSet/>
      <dgm:spPr/>
      <dgm:t>
        <a:bodyPr/>
        <a:lstStyle/>
        <a:p>
          <a:pPr rtl="0"/>
          <a:endParaRPr lang="en-US" dirty="0"/>
        </a:p>
      </dgm:t>
    </dgm:pt>
    <dgm:pt modelId="{992E1B5C-B61C-BE47-B32A-04F3FCF7E6CD}" type="parTrans" cxnId="{E8ED2166-BA85-274E-A50D-A4E97C29EF02}">
      <dgm:prSet/>
      <dgm:spPr/>
      <dgm:t>
        <a:bodyPr/>
        <a:lstStyle/>
        <a:p>
          <a:endParaRPr lang="en-US"/>
        </a:p>
      </dgm:t>
    </dgm:pt>
    <dgm:pt modelId="{EF922D30-DA85-554A-865E-0025465CB3DD}" type="sibTrans" cxnId="{E8ED2166-BA85-274E-A50D-A4E97C29EF02}">
      <dgm:prSet/>
      <dgm:spPr/>
      <dgm:t>
        <a:bodyPr/>
        <a:lstStyle/>
        <a:p>
          <a:endParaRPr lang="en-US"/>
        </a:p>
      </dgm:t>
    </dgm:pt>
    <dgm:pt modelId="{88743E49-DA7A-FC41-95B6-40CE0DFE742F}">
      <dgm:prSet/>
      <dgm:spPr>
        <a:solidFill>
          <a:srgbClr val="E2AF2D"/>
        </a:solidFill>
      </dgm:spPr>
      <dgm:t>
        <a:bodyPr/>
        <a:lstStyle/>
        <a:p>
          <a:pPr rtl="0"/>
          <a:r>
            <a:rPr lang="en-US" dirty="0" smtClean="0"/>
            <a:t>BAC</a:t>
          </a:r>
          <a:endParaRPr lang="en-US" dirty="0"/>
        </a:p>
      </dgm:t>
    </dgm:pt>
    <dgm:pt modelId="{22D719D3-4F88-AD43-B165-5FDF260BB0BB}" type="parTrans" cxnId="{329F4BEE-6D24-7045-AC54-AB3509FABA8E}">
      <dgm:prSet/>
      <dgm:spPr/>
      <dgm:t>
        <a:bodyPr/>
        <a:lstStyle/>
        <a:p>
          <a:endParaRPr lang="en-US"/>
        </a:p>
      </dgm:t>
    </dgm:pt>
    <dgm:pt modelId="{8A45C14A-4C1D-6243-A0FC-869E7F37E137}" type="sibTrans" cxnId="{329F4BEE-6D24-7045-AC54-AB3509FABA8E}">
      <dgm:prSet/>
      <dgm:spPr/>
      <dgm:t>
        <a:bodyPr/>
        <a:lstStyle/>
        <a:p>
          <a:endParaRPr lang="en-US"/>
        </a:p>
      </dgm:t>
    </dgm:pt>
    <dgm:pt modelId="{688E883F-12EC-2A44-8402-B2E01B291C2F}">
      <dgm:prSet/>
      <dgm:spPr/>
      <dgm:t>
        <a:bodyPr/>
        <a:lstStyle/>
        <a:p>
          <a:pPr rtl="0"/>
          <a:r>
            <a:rPr lang="en-US" dirty="0" smtClean="0"/>
            <a:t>How do CSU &amp; SF State baccalaureate goals map to LEAP outcomes?</a:t>
          </a:r>
          <a:endParaRPr lang="en-US" dirty="0"/>
        </a:p>
      </dgm:t>
    </dgm:pt>
    <dgm:pt modelId="{F27DCE32-7A62-0245-A9CE-DE8FFC451875}" type="parTrans" cxnId="{5AD50056-9B23-A247-A7C5-122BE642E848}">
      <dgm:prSet/>
      <dgm:spPr/>
      <dgm:t>
        <a:bodyPr/>
        <a:lstStyle/>
        <a:p>
          <a:endParaRPr lang="en-US"/>
        </a:p>
      </dgm:t>
    </dgm:pt>
    <dgm:pt modelId="{4E820827-E15F-3E48-82B3-26F5D2F074D5}" type="sibTrans" cxnId="{5AD50056-9B23-A247-A7C5-122BE642E848}">
      <dgm:prSet/>
      <dgm:spPr/>
      <dgm:t>
        <a:bodyPr/>
        <a:lstStyle/>
        <a:p>
          <a:endParaRPr lang="en-US"/>
        </a:p>
      </dgm:t>
    </dgm:pt>
    <dgm:pt modelId="{1DE80A55-0558-4C4A-821D-E4891B16B781}">
      <dgm:prSet/>
      <dgm:spPr>
        <a:solidFill>
          <a:srgbClr val="B0ADC1"/>
        </a:solidFill>
      </dgm:spPr>
      <dgm:t>
        <a:bodyPr/>
        <a:lstStyle/>
        <a:p>
          <a:pPr rtl="0"/>
          <a:r>
            <a:rPr lang="en-US" dirty="0" err="1" smtClean="0"/>
            <a:t>ePortfolios</a:t>
          </a:r>
          <a:endParaRPr lang="en-US" dirty="0"/>
        </a:p>
      </dgm:t>
    </dgm:pt>
    <dgm:pt modelId="{F0E53BD9-328C-1B4A-AFCC-40D543F17312}" type="parTrans" cxnId="{14AE6D06-2FB8-184D-AC4E-A27E610D5BD3}">
      <dgm:prSet/>
      <dgm:spPr/>
      <dgm:t>
        <a:bodyPr/>
        <a:lstStyle/>
        <a:p>
          <a:endParaRPr lang="en-US"/>
        </a:p>
      </dgm:t>
    </dgm:pt>
    <dgm:pt modelId="{1D3391D4-03B0-2640-9FCB-A7514DBAD5A2}" type="sibTrans" cxnId="{14AE6D06-2FB8-184D-AC4E-A27E610D5BD3}">
      <dgm:prSet/>
      <dgm:spPr/>
      <dgm:t>
        <a:bodyPr/>
        <a:lstStyle/>
        <a:p>
          <a:endParaRPr lang="en-US"/>
        </a:p>
      </dgm:t>
    </dgm:pt>
    <dgm:pt modelId="{7874AC0B-BD31-FA48-B55A-5E90788779AF}">
      <dgm:prSet/>
      <dgm:spPr/>
      <dgm:t>
        <a:bodyPr/>
        <a:lstStyle/>
        <a:p>
          <a:r>
            <a:rPr lang="en-US" dirty="0" smtClean="0"/>
            <a:t>How can </a:t>
          </a:r>
          <a:r>
            <a:rPr lang="en-US" dirty="0" err="1" smtClean="0"/>
            <a:t>ePortfolios</a:t>
          </a:r>
          <a:r>
            <a:rPr lang="en-US" dirty="0" smtClean="0"/>
            <a:t> help demonstrate student achievement of LEAP, institutional, undergraduate, and course outcomes?</a:t>
          </a:r>
          <a:endParaRPr lang="en-US" dirty="0"/>
        </a:p>
      </dgm:t>
    </dgm:pt>
    <dgm:pt modelId="{6D3EB9C8-F2E7-D242-A0E1-6B5DC822BEF3}" type="parTrans" cxnId="{D6EDC2C6-3914-7341-8153-9AEFE05862AC}">
      <dgm:prSet/>
      <dgm:spPr/>
      <dgm:t>
        <a:bodyPr/>
        <a:lstStyle/>
        <a:p>
          <a:endParaRPr lang="en-US"/>
        </a:p>
      </dgm:t>
    </dgm:pt>
    <dgm:pt modelId="{408470F0-C789-A44E-81CA-15400956CD1A}" type="sibTrans" cxnId="{D6EDC2C6-3914-7341-8153-9AEFE05862AC}">
      <dgm:prSet/>
      <dgm:spPr/>
      <dgm:t>
        <a:bodyPr/>
        <a:lstStyle/>
        <a:p>
          <a:endParaRPr lang="en-US"/>
        </a:p>
      </dgm:t>
    </dgm:pt>
    <dgm:pt modelId="{0545C2BF-7CF9-F84B-859E-F17BD416A3E0}">
      <dgm:prSet/>
      <dgm:spPr/>
      <dgm:t>
        <a:bodyPr/>
        <a:lstStyle/>
        <a:p>
          <a:pPr rtl="0"/>
          <a:r>
            <a:rPr lang="en-US" dirty="0" smtClean="0"/>
            <a:t>How do SF State’s strategic goals map to LEAP outcomes?</a:t>
          </a:r>
          <a:endParaRPr lang="en-US" dirty="0"/>
        </a:p>
      </dgm:t>
    </dgm:pt>
    <dgm:pt modelId="{0919E357-B095-5843-8F95-E402E6A9581F}" type="parTrans" cxnId="{1B4E7721-B391-0849-BA34-C518BD6E4699}">
      <dgm:prSet/>
      <dgm:spPr/>
      <dgm:t>
        <a:bodyPr/>
        <a:lstStyle/>
        <a:p>
          <a:endParaRPr lang="en-US"/>
        </a:p>
      </dgm:t>
    </dgm:pt>
    <dgm:pt modelId="{40E5412E-2072-B441-AE05-3562B3EC3DBC}" type="sibTrans" cxnId="{1B4E7721-B391-0849-BA34-C518BD6E4699}">
      <dgm:prSet/>
      <dgm:spPr/>
      <dgm:t>
        <a:bodyPr/>
        <a:lstStyle/>
        <a:p>
          <a:endParaRPr lang="en-US"/>
        </a:p>
      </dgm:t>
    </dgm:pt>
    <dgm:pt modelId="{AF3A7B07-9B0D-4144-A393-EEA2534071A0}" type="pres">
      <dgm:prSet presAssocID="{7AD16801-B2E1-854C-9CCF-83A259432A33}" presName="linearFlow" presStyleCnt="0">
        <dgm:presLayoutVars>
          <dgm:dir/>
          <dgm:animLvl val="lvl"/>
          <dgm:resizeHandles val="exact"/>
        </dgm:presLayoutVars>
      </dgm:prSet>
      <dgm:spPr/>
      <dgm:t>
        <a:bodyPr/>
        <a:lstStyle/>
        <a:p>
          <a:endParaRPr lang="en-US"/>
        </a:p>
      </dgm:t>
    </dgm:pt>
    <dgm:pt modelId="{83BDBDDB-0D3B-F74B-BE16-4663D3D52A5B}" type="pres">
      <dgm:prSet presAssocID="{4D9AE098-E7BC-734D-AE31-95CE847EBBF8}" presName="composite" presStyleCnt="0"/>
      <dgm:spPr/>
    </dgm:pt>
    <dgm:pt modelId="{F4404D57-7A00-D741-B4A1-B8E4BCD1D28D}" type="pres">
      <dgm:prSet presAssocID="{4D9AE098-E7BC-734D-AE31-95CE847EBBF8}" presName="parentText" presStyleLbl="alignNode1" presStyleIdx="0" presStyleCnt="4">
        <dgm:presLayoutVars>
          <dgm:chMax val="1"/>
          <dgm:bulletEnabled val="1"/>
        </dgm:presLayoutVars>
      </dgm:prSet>
      <dgm:spPr/>
      <dgm:t>
        <a:bodyPr/>
        <a:lstStyle/>
        <a:p>
          <a:endParaRPr lang="en-US"/>
        </a:p>
      </dgm:t>
    </dgm:pt>
    <dgm:pt modelId="{9E2D125D-F283-154E-A71A-87A574E58C83}" type="pres">
      <dgm:prSet presAssocID="{4D9AE098-E7BC-734D-AE31-95CE847EBBF8}" presName="descendantText" presStyleLbl="alignAcc1" presStyleIdx="0" presStyleCnt="4">
        <dgm:presLayoutVars>
          <dgm:bulletEnabled val="1"/>
        </dgm:presLayoutVars>
      </dgm:prSet>
      <dgm:spPr/>
      <dgm:t>
        <a:bodyPr/>
        <a:lstStyle/>
        <a:p>
          <a:endParaRPr lang="en-US"/>
        </a:p>
      </dgm:t>
    </dgm:pt>
    <dgm:pt modelId="{97D1A04C-96D8-6545-8F54-A7245F56386D}" type="pres">
      <dgm:prSet presAssocID="{DF677D4C-A926-D747-AEBB-486EFE7687CB}" presName="sp" presStyleCnt="0"/>
      <dgm:spPr/>
    </dgm:pt>
    <dgm:pt modelId="{52B5E7E2-810B-C949-82DC-2CCA813A2DDD}" type="pres">
      <dgm:prSet presAssocID="{7A6EED43-F77C-5B4A-8318-1DC5B764A475}" presName="composite" presStyleCnt="0"/>
      <dgm:spPr/>
    </dgm:pt>
    <dgm:pt modelId="{7C19306A-CA4B-AA4E-894E-A97E82E19DED}" type="pres">
      <dgm:prSet presAssocID="{7A6EED43-F77C-5B4A-8318-1DC5B764A475}" presName="parentText" presStyleLbl="alignNode1" presStyleIdx="1" presStyleCnt="4">
        <dgm:presLayoutVars>
          <dgm:chMax val="1"/>
          <dgm:bulletEnabled val="1"/>
        </dgm:presLayoutVars>
      </dgm:prSet>
      <dgm:spPr/>
      <dgm:t>
        <a:bodyPr/>
        <a:lstStyle/>
        <a:p>
          <a:endParaRPr lang="en-US"/>
        </a:p>
      </dgm:t>
    </dgm:pt>
    <dgm:pt modelId="{18154C0F-F95D-0B47-99FD-E0BA166535E9}" type="pres">
      <dgm:prSet presAssocID="{7A6EED43-F77C-5B4A-8318-1DC5B764A475}" presName="descendantText" presStyleLbl="alignAcc1" presStyleIdx="1" presStyleCnt="4">
        <dgm:presLayoutVars>
          <dgm:bulletEnabled val="1"/>
        </dgm:presLayoutVars>
      </dgm:prSet>
      <dgm:spPr/>
      <dgm:t>
        <a:bodyPr/>
        <a:lstStyle/>
        <a:p>
          <a:endParaRPr lang="en-US"/>
        </a:p>
      </dgm:t>
    </dgm:pt>
    <dgm:pt modelId="{3693A220-5262-9B48-AC96-DC6D3CF90703}" type="pres">
      <dgm:prSet presAssocID="{A202FB23-625A-2B49-8DED-5F62DC059E33}" presName="sp" presStyleCnt="0"/>
      <dgm:spPr/>
    </dgm:pt>
    <dgm:pt modelId="{AE2622A9-A839-A843-97BA-72C80175CFCA}" type="pres">
      <dgm:prSet presAssocID="{88743E49-DA7A-FC41-95B6-40CE0DFE742F}" presName="composite" presStyleCnt="0"/>
      <dgm:spPr/>
    </dgm:pt>
    <dgm:pt modelId="{AF6BB779-D2CE-5A41-B274-79A44B106C80}" type="pres">
      <dgm:prSet presAssocID="{88743E49-DA7A-FC41-95B6-40CE0DFE742F}" presName="parentText" presStyleLbl="alignNode1" presStyleIdx="2" presStyleCnt="4">
        <dgm:presLayoutVars>
          <dgm:chMax val="1"/>
          <dgm:bulletEnabled val="1"/>
        </dgm:presLayoutVars>
      </dgm:prSet>
      <dgm:spPr/>
      <dgm:t>
        <a:bodyPr/>
        <a:lstStyle/>
        <a:p>
          <a:endParaRPr lang="en-US"/>
        </a:p>
      </dgm:t>
    </dgm:pt>
    <dgm:pt modelId="{3E42668D-261A-DF43-B04F-FA391555D7B7}" type="pres">
      <dgm:prSet presAssocID="{88743E49-DA7A-FC41-95B6-40CE0DFE742F}" presName="descendantText" presStyleLbl="alignAcc1" presStyleIdx="2" presStyleCnt="4">
        <dgm:presLayoutVars>
          <dgm:bulletEnabled val="1"/>
        </dgm:presLayoutVars>
      </dgm:prSet>
      <dgm:spPr/>
      <dgm:t>
        <a:bodyPr/>
        <a:lstStyle/>
        <a:p>
          <a:endParaRPr lang="en-US"/>
        </a:p>
      </dgm:t>
    </dgm:pt>
    <dgm:pt modelId="{16393DF9-9C02-A548-98AF-22BAC2C65E04}" type="pres">
      <dgm:prSet presAssocID="{8A45C14A-4C1D-6243-A0FC-869E7F37E137}" presName="sp" presStyleCnt="0"/>
      <dgm:spPr/>
    </dgm:pt>
    <dgm:pt modelId="{83914CA3-EB0B-E342-BBCD-6612CD433DA2}" type="pres">
      <dgm:prSet presAssocID="{1DE80A55-0558-4C4A-821D-E4891B16B781}" presName="composite" presStyleCnt="0"/>
      <dgm:spPr/>
    </dgm:pt>
    <dgm:pt modelId="{0699ED33-688A-EC48-924D-636D42DE0F8E}" type="pres">
      <dgm:prSet presAssocID="{1DE80A55-0558-4C4A-821D-E4891B16B781}" presName="parentText" presStyleLbl="alignNode1" presStyleIdx="3" presStyleCnt="4">
        <dgm:presLayoutVars>
          <dgm:chMax val="1"/>
          <dgm:bulletEnabled val="1"/>
        </dgm:presLayoutVars>
      </dgm:prSet>
      <dgm:spPr/>
      <dgm:t>
        <a:bodyPr/>
        <a:lstStyle/>
        <a:p>
          <a:endParaRPr lang="en-US"/>
        </a:p>
      </dgm:t>
    </dgm:pt>
    <dgm:pt modelId="{215B79F7-7D9D-4143-A2E1-9AD841F315F1}" type="pres">
      <dgm:prSet presAssocID="{1DE80A55-0558-4C4A-821D-E4891B16B781}" presName="descendantText" presStyleLbl="alignAcc1" presStyleIdx="3" presStyleCnt="4">
        <dgm:presLayoutVars>
          <dgm:bulletEnabled val="1"/>
        </dgm:presLayoutVars>
      </dgm:prSet>
      <dgm:spPr/>
      <dgm:t>
        <a:bodyPr/>
        <a:lstStyle/>
        <a:p>
          <a:endParaRPr lang="en-US"/>
        </a:p>
      </dgm:t>
    </dgm:pt>
  </dgm:ptLst>
  <dgm:cxnLst>
    <dgm:cxn modelId="{777A02E3-B243-5144-AAF1-0C60B18E4D6F}" type="presOf" srcId="{4D9AE098-E7BC-734D-AE31-95CE847EBBF8}" destId="{F4404D57-7A00-D741-B4A1-B8E4BCD1D28D}" srcOrd="0" destOrd="0" presId="urn:microsoft.com/office/officeart/2005/8/layout/chevron2"/>
    <dgm:cxn modelId="{5CD782A7-A4FB-4D4E-8936-50415343E0D9}" srcId="{7AD16801-B2E1-854C-9CCF-83A259432A33}" destId="{7A6EED43-F77C-5B4A-8318-1DC5B764A475}" srcOrd="1" destOrd="0" parTransId="{AF8D9986-6D71-3B42-BD25-A7C6864E5C6D}" sibTransId="{A202FB23-625A-2B49-8DED-5F62DC059E33}"/>
    <dgm:cxn modelId="{E08260D5-81A3-F94A-B0A8-75A6DD9FCD5F}" srcId="{4D9AE098-E7BC-734D-AE31-95CE847EBBF8}" destId="{B68CAFAD-CFCB-814F-BECF-E59104B3B485}" srcOrd="1" destOrd="0" parTransId="{66265F8F-DE56-3547-8D5C-F849648BB55E}" sibTransId="{904A1625-F502-0D48-82B0-0AE6B9FC89DF}"/>
    <dgm:cxn modelId="{E8ED2166-BA85-274E-A50D-A4E97C29EF02}" srcId="{7A6EED43-F77C-5B4A-8318-1DC5B764A475}" destId="{0B47D299-3F69-9D48-A127-4D29E45E6CC6}" srcOrd="0" destOrd="0" parTransId="{992E1B5C-B61C-BE47-B32A-04F3FCF7E6CD}" sibTransId="{EF922D30-DA85-554A-865E-0025465CB3DD}"/>
    <dgm:cxn modelId="{384F2874-569F-B742-B8AF-AEC143B1877A}" type="presOf" srcId="{7874AC0B-BD31-FA48-B55A-5E90788779AF}" destId="{215B79F7-7D9D-4143-A2E1-9AD841F315F1}" srcOrd="0" destOrd="0" presId="urn:microsoft.com/office/officeart/2005/8/layout/chevron2"/>
    <dgm:cxn modelId="{54532B16-1217-7743-929F-FB2C5475F690}" type="presOf" srcId="{0545C2BF-7CF9-F84B-859E-F17BD416A3E0}" destId="{18154C0F-F95D-0B47-99FD-E0BA166535E9}" srcOrd="0" destOrd="1" presId="urn:microsoft.com/office/officeart/2005/8/layout/chevron2"/>
    <dgm:cxn modelId="{6D3F5FCA-D6BF-2243-8410-9517BBFF9BF0}" type="presOf" srcId="{1DE80A55-0558-4C4A-821D-E4891B16B781}" destId="{0699ED33-688A-EC48-924D-636D42DE0F8E}" srcOrd="0" destOrd="0" presId="urn:microsoft.com/office/officeart/2005/8/layout/chevron2"/>
    <dgm:cxn modelId="{F06349DD-92F0-8443-ADEF-F8B44F067158}" type="presOf" srcId="{7A6EED43-F77C-5B4A-8318-1DC5B764A475}" destId="{7C19306A-CA4B-AA4E-894E-A97E82E19DED}" srcOrd="0" destOrd="0" presId="urn:microsoft.com/office/officeart/2005/8/layout/chevron2"/>
    <dgm:cxn modelId="{329F4BEE-6D24-7045-AC54-AB3509FABA8E}" srcId="{7AD16801-B2E1-854C-9CCF-83A259432A33}" destId="{88743E49-DA7A-FC41-95B6-40CE0DFE742F}" srcOrd="2" destOrd="0" parTransId="{22D719D3-4F88-AD43-B165-5FDF260BB0BB}" sibTransId="{8A45C14A-4C1D-6243-A0FC-869E7F37E137}"/>
    <dgm:cxn modelId="{93A7B547-FC11-074B-A48C-51D225BECE78}" type="presOf" srcId="{0B47D299-3F69-9D48-A127-4D29E45E6CC6}" destId="{18154C0F-F95D-0B47-99FD-E0BA166535E9}" srcOrd="0" destOrd="0" presId="urn:microsoft.com/office/officeart/2005/8/layout/chevron2"/>
    <dgm:cxn modelId="{4D7C8358-B166-B442-9671-44CAE139C57A}" type="presOf" srcId="{3CBE1204-895F-404F-8F27-02CFA6F7DDD6}" destId="{9E2D125D-F283-154E-A71A-87A574E58C83}" srcOrd="0" destOrd="0" presId="urn:microsoft.com/office/officeart/2005/8/layout/chevron2"/>
    <dgm:cxn modelId="{1B4E7721-B391-0849-BA34-C518BD6E4699}" srcId="{7A6EED43-F77C-5B4A-8318-1DC5B764A475}" destId="{0545C2BF-7CF9-F84B-859E-F17BD416A3E0}" srcOrd="1" destOrd="0" parTransId="{0919E357-B095-5843-8F95-E402E6A9581F}" sibTransId="{40E5412E-2072-B441-AE05-3562B3EC3DBC}"/>
    <dgm:cxn modelId="{4A85E65C-D883-5F4C-B61B-74CAFB2E01DF}" type="presOf" srcId="{88743E49-DA7A-FC41-95B6-40CE0DFE742F}" destId="{AF6BB779-D2CE-5A41-B274-79A44B106C80}" srcOrd="0" destOrd="0" presId="urn:microsoft.com/office/officeart/2005/8/layout/chevron2"/>
    <dgm:cxn modelId="{D6EDC2C6-3914-7341-8153-9AEFE05862AC}" srcId="{1DE80A55-0558-4C4A-821D-E4891B16B781}" destId="{7874AC0B-BD31-FA48-B55A-5E90788779AF}" srcOrd="0" destOrd="0" parTransId="{6D3EB9C8-F2E7-D242-A0E1-6B5DC822BEF3}" sibTransId="{408470F0-C789-A44E-81CA-15400956CD1A}"/>
    <dgm:cxn modelId="{5AD50056-9B23-A247-A7C5-122BE642E848}" srcId="{88743E49-DA7A-FC41-95B6-40CE0DFE742F}" destId="{688E883F-12EC-2A44-8402-B2E01B291C2F}" srcOrd="0" destOrd="0" parTransId="{F27DCE32-7A62-0245-A9CE-DE8FFC451875}" sibTransId="{4E820827-E15F-3E48-82B3-26F5D2F074D5}"/>
    <dgm:cxn modelId="{63E9C336-2260-784D-BEFC-88A9B2229AFB}" srcId="{4D9AE098-E7BC-734D-AE31-95CE847EBBF8}" destId="{3CBE1204-895F-404F-8F27-02CFA6F7DDD6}" srcOrd="0" destOrd="0" parTransId="{A6139302-28E5-474D-B8AE-1557E9A64B33}" sibTransId="{3A6C65CC-41FC-8647-A1B7-00B2D8E61A83}"/>
    <dgm:cxn modelId="{B2A6BAAA-514C-3742-AA85-2043BFFEBCAF}" type="presOf" srcId="{688E883F-12EC-2A44-8402-B2E01B291C2F}" destId="{3E42668D-261A-DF43-B04F-FA391555D7B7}" srcOrd="0" destOrd="0" presId="urn:microsoft.com/office/officeart/2005/8/layout/chevron2"/>
    <dgm:cxn modelId="{9D6462EF-FC89-C949-849A-1A31A9EF275F}" type="presOf" srcId="{7AD16801-B2E1-854C-9CCF-83A259432A33}" destId="{AF3A7B07-9B0D-4144-A393-EEA2534071A0}" srcOrd="0" destOrd="0" presId="urn:microsoft.com/office/officeart/2005/8/layout/chevron2"/>
    <dgm:cxn modelId="{14AE6D06-2FB8-184D-AC4E-A27E610D5BD3}" srcId="{7AD16801-B2E1-854C-9CCF-83A259432A33}" destId="{1DE80A55-0558-4C4A-821D-E4891B16B781}" srcOrd="3" destOrd="0" parTransId="{F0E53BD9-328C-1B4A-AFCC-40D543F17312}" sibTransId="{1D3391D4-03B0-2640-9FCB-A7514DBAD5A2}"/>
    <dgm:cxn modelId="{4739A031-169D-5E41-9F6F-937786DB6CE5}" type="presOf" srcId="{B68CAFAD-CFCB-814F-BECF-E59104B3B485}" destId="{9E2D125D-F283-154E-A71A-87A574E58C83}" srcOrd="0" destOrd="1" presId="urn:microsoft.com/office/officeart/2005/8/layout/chevron2"/>
    <dgm:cxn modelId="{6A5D0C4B-FCED-0545-B475-EFB6E5870C34}" srcId="{7AD16801-B2E1-854C-9CCF-83A259432A33}" destId="{4D9AE098-E7BC-734D-AE31-95CE847EBBF8}" srcOrd="0" destOrd="0" parTransId="{2371585B-23A3-7640-9835-CAAE71EEF578}" sibTransId="{DF677D4C-A926-D747-AEBB-486EFE7687CB}"/>
    <dgm:cxn modelId="{696BFBCB-7B05-8A4E-994E-5E416A2F02B3}" type="presParOf" srcId="{AF3A7B07-9B0D-4144-A393-EEA2534071A0}" destId="{83BDBDDB-0D3B-F74B-BE16-4663D3D52A5B}" srcOrd="0" destOrd="0" presId="urn:microsoft.com/office/officeart/2005/8/layout/chevron2"/>
    <dgm:cxn modelId="{4210A248-D368-B345-84D6-D9EEEF7B3BFD}" type="presParOf" srcId="{83BDBDDB-0D3B-F74B-BE16-4663D3D52A5B}" destId="{F4404D57-7A00-D741-B4A1-B8E4BCD1D28D}" srcOrd="0" destOrd="0" presId="urn:microsoft.com/office/officeart/2005/8/layout/chevron2"/>
    <dgm:cxn modelId="{1BAA3E0B-9C0B-BA40-B7A8-AAE77DD88E35}" type="presParOf" srcId="{83BDBDDB-0D3B-F74B-BE16-4663D3D52A5B}" destId="{9E2D125D-F283-154E-A71A-87A574E58C83}" srcOrd="1" destOrd="0" presId="urn:microsoft.com/office/officeart/2005/8/layout/chevron2"/>
    <dgm:cxn modelId="{C9ED8739-D1F0-B44F-A263-9B4D79D6E75D}" type="presParOf" srcId="{AF3A7B07-9B0D-4144-A393-EEA2534071A0}" destId="{97D1A04C-96D8-6545-8F54-A7245F56386D}" srcOrd="1" destOrd="0" presId="urn:microsoft.com/office/officeart/2005/8/layout/chevron2"/>
    <dgm:cxn modelId="{00F9C66E-0A6C-7647-9A08-8226836944F7}" type="presParOf" srcId="{AF3A7B07-9B0D-4144-A393-EEA2534071A0}" destId="{52B5E7E2-810B-C949-82DC-2CCA813A2DDD}" srcOrd="2" destOrd="0" presId="urn:microsoft.com/office/officeart/2005/8/layout/chevron2"/>
    <dgm:cxn modelId="{39FA927F-68C0-AD49-8ABF-2232A28AE375}" type="presParOf" srcId="{52B5E7E2-810B-C949-82DC-2CCA813A2DDD}" destId="{7C19306A-CA4B-AA4E-894E-A97E82E19DED}" srcOrd="0" destOrd="0" presId="urn:microsoft.com/office/officeart/2005/8/layout/chevron2"/>
    <dgm:cxn modelId="{A04DB3E3-EC44-1744-95BB-F9602F9CEAD6}" type="presParOf" srcId="{52B5E7E2-810B-C949-82DC-2CCA813A2DDD}" destId="{18154C0F-F95D-0B47-99FD-E0BA166535E9}" srcOrd="1" destOrd="0" presId="urn:microsoft.com/office/officeart/2005/8/layout/chevron2"/>
    <dgm:cxn modelId="{FDDDB997-0E31-9847-817B-5C8DC4595C5B}" type="presParOf" srcId="{AF3A7B07-9B0D-4144-A393-EEA2534071A0}" destId="{3693A220-5262-9B48-AC96-DC6D3CF90703}" srcOrd="3" destOrd="0" presId="urn:microsoft.com/office/officeart/2005/8/layout/chevron2"/>
    <dgm:cxn modelId="{D32522BC-B54F-FE48-8A49-CF9656FBEA7C}" type="presParOf" srcId="{AF3A7B07-9B0D-4144-A393-EEA2534071A0}" destId="{AE2622A9-A839-A843-97BA-72C80175CFCA}" srcOrd="4" destOrd="0" presId="urn:microsoft.com/office/officeart/2005/8/layout/chevron2"/>
    <dgm:cxn modelId="{E3ABC01D-A78A-B447-8A73-BEE8BB562193}" type="presParOf" srcId="{AE2622A9-A839-A843-97BA-72C80175CFCA}" destId="{AF6BB779-D2CE-5A41-B274-79A44B106C80}" srcOrd="0" destOrd="0" presId="urn:microsoft.com/office/officeart/2005/8/layout/chevron2"/>
    <dgm:cxn modelId="{51BE5E44-60B4-424D-B38E-330EE34FDE49}" type="presParOf" srcId="{AE2622A9-A839-A843-97BA-72C80175CFCA}" destId="{3E42668D-261A-DF43-B04F-FA391555D7B7}" srcOrd="1" destOrd="0" presId="urn:microsoft.com/office/officeart/2005/8/layout/chevron2"/>
    <dgm:cxn modelId="{44FD4277-5B06-1D48-A72D-549E7126742B}" type="presParOf" srcId="{AF3A7B07-9B0D-4144-A393-EEA2534071A0}" destId="{16393DF9-9C02-A548-98AF-22BAC2C65E04}" srcOrd="5" destOrd="0" presId="urn:microsoft.com/office/officeart/2005/8/layout/chevron2"/>
    <dgm:cxn modelId="{B74552D1-03BA-2545-91C3-B7BEAD3ED0B3}" type="presParOf" srcId="{AF3A7B07-9B0D-4144-A393-EEA2534071A0}" destId="{83914CA3-EB0B-E342-BBCD-6612CD433DA2}" srcOrd="6" destOrd="0" presId="urn:microsoft.com/office/officeart/2005/8/layout/chevron2"/>
    <dgm:cxn modelId="{5596252E-8294-E24A-908B-6AED1E9A6ED9}" type="presParOf" srcId="{83914CA3-EB0B-E342-BBCD-6612CD433DA2}" destId="{0699ED33-688A-EC48-924D-636D42DE0F8E}" srcOrd="0" destOrd="0" presId="urn:microsoft.com/office/officeart/2005/8/layout/chevron2"/>
    <dgm:cxn modelId="{6E1B9337-2076-D94A-8C4D-96E282FD9D4F}" type="presParOf" srcId="{83914CA3-EB0B-E342-BBCD-6612CD433DA2}" destId="{215B79F7-7D9D-4143-A2E1-9AD841F315F1}" srcOrd="1" destOrd="0" presId="urn:microsoft.com/office/officeart/2005/8/layout/chevron2"/>
  </dgm:cxnLst>
  <dgm:bg/>
  <dgm:whole/>
</dgm:dataModel>
</file>

<file path=ppt/diagrams/data10.xml><?xml version="1.0" encoding="utf-8"?>
<dgm:dataModel xmlns:dgm="http://schemas.openxmlformats.org/drawingml/2006/diagram" xmlns:a="http://schemas.openxmlformats.org/drawingml/2006/main">
  <dgm:ptLst>
    <dgm:pt modelId="{7AD16801-B2E1-854C-9CCF-83A259432A33}"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4D9AE098-E7BC-734D-AE31-95CE847EBBF8}">
      <dgm:prSet/>
      <dgm:spPr>
        <a:solidFill>
          <a:srgbClr val="B0ADC1">
            <a:alpha val="25000"/>
          </a:srgbClr>
        </a:solidFill>
      </dgm:spPr>
      <dgm:t>
        <a:bodyPr/>
        <a:lstStyle/>
        <a:p>
          <a:pPr rtl="0"/>
          <a:r>
            <a:rPr lang="en-US" dirty="0" smtClean="0">
              <a:solidFill>
                <a:srgbClr val="B0ADC1"/>
              </a:solidFill>
            </a:rPr>
            <a:t>LEAP</a:t>
          </a:r>
          <a:endParaRPr lang="en-US" dirty="0">
            <a:solidFill>
              <a:srgbClr val="B0ADC1"/>
            </a:solidFill>
          </a:endParaRPr>
        </a:p>
      </dgm:t>
    </dgm:pt>
    <dgm:pt modelId="{2371585B-23A3-7640-9835-CAAE71EEF578}" type="parTrans" cxnId="{6A5D0C4B-FCED-0545-B475-EFB6E5870C34}">
      <dgm:prSet/>
      <dgm:spPr/>
      <dgm:t>
        <a:bodyPr/>
        <a:lstStyle/>
        <a:p>
          <a:endParaRPr lang="en-US"/>
        </a:p>
      </dgm:t>
    </dgm:pt>
    <dgm:pt modelId="{DF677D4C-A926-D747-AEBB-486EFE7687CB}" type="sibTrans" cxnId="{6A5D0C4B-FCED-0545-B475-EFB6E5870C34}">
      <dgm:prSet/>
      <dgm:spPr/>
      <dgm:t>
        <a:bodyPr/>
        <a:lstStyle/>
        <a:p>
          <a:endParaRPr lang="en-US"/>
        </a:p>
      </dgm:t>
    </dgm:pt>
    <dgm:pt modelId="{3CBE1204-895F-404F-8F27-02CFA6F7DDD6}">
      <dgm:prSet/>
      <dgm:spPr>
        <a:solidFill>
          <a:srgbClr val="B0ADC1">
            <a:alpha val="25000"/>
          </a:srgbClr>
        </a:solidFill>
      </dgm:spPr>
      <dgm:t>
        <a:bodyPr/>
        <a:lstStyle/>
        <a:p>
          <a:pPr rtl="0"/>
          <a:r>
            <a:rPr lang="en-US" dirty="0" smtClean="0">
              <a:solidFill>
                <a:srgbClr val="B0ADC1"/>
              </a:solidFill>
            </a:rPr>
            <a:t>What are </a:t>
          </a:r>
          <a:r>
            <a:rPr lang="en-US" dirty="0" err="1" smtClean="0">
              <a:solidFill>
                <a:srgbClr val="B0ADC1"/>
              </a:solidFill>
            </a:rPr>
            <a:t>LEAP’s</a:t>
          </a:r>
          <a:r>
            <a:rPr lang="en-US" dirty="0" smtClean="0">
              <a:solidFill>
                <a:srgbClr val="B0ADC1"/>
              </a:solidFill>
            </a:rPr>
            <a:t> Essential Learning Outcomes?</a:t>
          </a:r>
          <a:endParaRPr lang="en-US" dirty="0">
            <a:solidFill>
              <a:srgbClr val="B0ADC1"/>
            </a:solidFill>
          </a:endParaRPr>
        </a:p>
      </dgm:t>
    </dgm:pt>
    <dgm:pt modelId="{A6139302-28E5-474D-B8AE-1557E9A64B33}" type="parTrans" cxnId="{63E9C336-2260-784D-BEFC-88A9B2229AFB}">
      <dgm:prSet/>
      <dgm:spPr/>
      <dgm:t>
        <a:bodyPr/>
        <a:lstStyle/>
        <a:p>
          <a:endParaRPr lang="en-US"/>
        </a:p>
      </dgm:t>
    </dgm:pt>
    <dgm:pt modelId="{3A6C65CC-41FC-8647-A1B7-00B2D8E61A83}" type="sibTrans" cxnId="{63E9C336-2260-784D-BEFC-88A9B2229AFB}">
      <dgm:prSet/>
      <dgm:spPr/>
      <dgm:t>
        <a:bodyPr/>
        <a:lstStyle/>
        <a:p>
          <a:endParaRPr lang="en-US"/>
        </a:p>
      </dgm:t>
    </dgm:pt>
    <dgm:pt modelId="{B68CAFAD-CFCB-814F-BECF-E59104B3B485}">
      <dgm:prSet/>
      <dgm:spPr>
        <a:solidFill>
          <a:srgbClr val="B0ADC1">
            <a:alpha val="25000"/>
          </a:srgbClr>
        </a:solidFill>
      </dgm:spPr>
      <dgm:t>
        <a:bodyPr/>
        <a:lstStyle/>
        <a:p>
          <a:pPr rtl="0"/>
          <a:endParaRPr lang="en-US" dirty="0">
            <a:solidFill>
              <a:srgbClr val="B0ADC1"/>
            </a:solidFill>
          </a:endParaRPr>
        </a:p>
      </dgm:t>
    </dgm:pt>
    <dgm:pt modelId="{66265F8F-DE56-3547-8D5C-F849648BB55E}" type="parTrans" cxnId="{E08260D5-81A3-F94A-B0A8-75A6DD9FCD5F}">
      <dgm:prSet/>
      <dgm:spPr/>
      <dgm:t>
        <a:bodyPr/>
        <a:lstStyle/>
        <a:p>
          <a:endParaRPr lang="en-US"/>
        </a:p>
      </dgm:t>
    </dgm:pt>
    <dgm:pt modelId="{904A1625-F502-0D48-82B0-0AE6B9FC89DF}" type="sibTrans" cxnId="{E08260D5-81A3-F94A-B0A8-75A6DD9FCD5F}">
      <dgm:prSet/>
      <dgm:spPr/>
      <dgm:t>
        <a:bodyPr/>
        <a:lstStyle/>
        <a:p>
          <a:endParaRPr lang="en-US"/>
        </a:p>
      </dgm:t>
    </dgm:pt>
    <dgm:pt modelId="{7A6EED43-F77C-5B4A-8318-1DC5B764A475}">
      <dgm:prSet/>
      <dgm:spPr>
        <a:solidFill>
          <a:srgbClr val="B0ADC1">
            <a:alpha val="25000"/>
          </a:srgbClr>
        </a:solidFill>
      </dgm:spPr>
      <dgm:t>
        <a:bodyPr/>
        <a:lstStyle/>
        <a:p>
          <a:pPr rtl="0"/>
          <a:r>
            <a:rPr lang="en-US" dirty="0" smtClean="0">
              <a:solidFill>
                <a:srgbClr val="B0ADC1"/>
              </a:solidFill>
            </a:rPr>
            <a:t>CUSP II</a:t>
          </a:r>
          <a:endParaRPr lang="en-US" dirty="0">
            <a:solidFill>
              <a:srgbClr val="B0ADC1"/>
            </a:solidFill>
          </a:endParaRPr>
        </a:p>
      </dgm:t>
    </dgm:pt>
    <dgm:pt modelId="{AF8D9986-6D71-3B42-BD25-A7C6864E5C6D}" type="parTrans" cxnId="{5CD782A7-A4FB-4D4E-8936-50415343E0D9}">
      <dgm:prSet/>
      <dgm:spPr/>
      <dgm:t>
        <a:bodyPr/>
        <a:lstStyle/>
        <a:p>
          <a:endParaRPr lang="en-US"/>
        </a:p>
      </dgm:t>
    </dgm:pt>
    <dgm:pt modelId="{A202FB23-625A-2B49-8DED-5F62DC059E33}" type="sibTrans" cxnId="{5CD782A7-A4FB-4D4E-8936-50415343E0D9}">
      <dgm:prSet/>
      <dgm:spPr/>
      <dgm:t>
        <a:bodyPr/>
        <a:lstStyle/>
        <a:p>
          <a:endParaRPr lang="en-US"/>
        </a:p>
      </dgm:t>
    </dgm:pt>
    <dgm:pt modelId="{0B47D299-3F69-9D48-A127-4D29E45E6CC6}">
      <dgm:prSet/>
      <dgm:spPr>
        <a:solidFill>
          <a:srgbClr val="B0ADC1">
            <a:alpha val="25000"/>
          </a:srgbClr>
        </a:solidFill>
      </dgm:spPr>
      <dgm:t>
        <a:bodyPr/>
        <a:lstStyle/>
        <a:p>
          <a:pPr rtl="0"/>
          <a:endParaRPr lang="en-US" dirty="0">
            <a:solidFill>
              <a:srgbClr val="B0ADC1"/>
            </a:solidFill>
          </a:endParaRPr>
        </a:p>
      </dgm:t>
    </dgm:pt>
    <dgm:pt modelId="{992E1B5C-B61C-BE47-B32A-04F3FCF7E6CD}" type="parTrans" cxnId="{E8ED2166-BA85-274E-A50D-A4E97C29EF02}">
      <dgm:prSet/>
      <dgm:spPr/>
      <dgm:t>
        <a:bodyPr/>
        <a:lstStyle/>
        <a:p>
          <a:endParaRPr lang="en-US"/>
        </a:p>
      </dgm:t>
    </dgm:pt>
    <dgm:pt modelId="{EF922D30-DA85-554A-865E-0025465CB3DD}" type="sibTrans" cxnId="{E8ED2166-BA85-274E-A50D-A4E97C29EF02}">
      <dgm:prSet/>
      <dgm:spPr/>
      <dgm:t>
        <a:bodyPr/>
        <a:lstStyle/>
        <a:p>
          <a:endParaRPr lang="en-US"/>
        </a:p>
      </dgm:t>
    </dgm:pt>
    <dgm:pt modelId="{88743E49-DA7A-FC41-95B6-40CE0DFE742F}">
      <dgm:prSet/>
      <dgm:spPr>
        <a:solidFill>
          <a:srgbClr val="B0ADC1">
            <a:alpha val="25000"/>
          </a:srgbClr>
        </a:solidFill>
      </dgm:spPr>
      <dgm:t>
        <a:bodyPr/>
        <a:lstStyle/>
        <a:p>
          <a:pPr rtl="0"/>
          <a:r>
            <a:rPr lang="en-US" dirty="0" smtClean="0">
              <a:solidFill>
                <a:srgbClr val="B0ADC1"/>
              </a:solidFill>
            </a:rPr>
            <a:t>BAC</a:t>
          </a:r>
          <a:endParaRPr lang="en-US" dirty="0">
            <a:solidFill>
              <a:srgbClr val="B0ADC1"/>
            </a:solidFill>
          </a:endParaRPr>
        </a:p>
      </dgm:t>
    </dgm:pt>
    <dgm:pt modelId="{22D719D3-4F88-AD43-B165-5FDF260BB0BB}" type="parTrans" cxnId="{329F4BEE-6D24-7045-AC54-AB3509FABA8E}">
      <dgm:prSet/>
      <dgm:spPr/>
      <dgm:t>
        <a:bodyPr/>
        <a:lstStyle/>
        <a:p>
          <a:endParaRPr lang="en-US"/>
        </a:p>
      </dgm:t>
    </dgm:pt>
    <dgm:pt modelId="{8A45C14A-4C1D-6243-A0FC-869E7F37E137}" type="sibTrans" cxnId="{329F4BEE-6D24-7045-AC54-AB3509FABA8E}">
      <dgm:prSet/>
      <dgm:spPr/>
      <dgm:t>
        <a:bodyPr/>
        <a:lstStyle/>
        <a:p>
          <a:endParaRPr lang="en-US"/>
        </a:p>
      </dgm:t>
    </dgm:pt>
    <dgm:pt modelId="{688E883F-12EC-2A44-8402-B2E01B291C2F}">
      <dgm:prSet/>
      <dgm:spPr>
        <a:solidFill>
          <a:srgbClr val="B0ADC1">
            <a:alpha val="25000"/>
          </a:srgbClr>
        </a:solidFill>
      </dgm:spPr>
      <dgm:t>
        <a:bodyPr/>
        <a:lstStyle/>
        <a:p>
          <a:pPr rtl="0"/>
          <a:r>
            <a:rPr lang="en-US" dirty="0" smtClean="0">
              <a:solidFill>
                <a:srgbClr val="B0ADC1"/>
              </a:solidFill>
            </a:rPr>
            <a:t>How do CSU &amp; SF State baccalaureate goals map to LEAP outcomes?</a:t>
          </a:r>
          <a:endParaRPr lang="en-US" dirty="0">
            <a:solidFill>
              <a:srgbClr val="B0ADC1"/>
            </a:solidFill>
          </a:endParaRPr>
        </a:p>
      </dgm:t>
    </dgm:pt>
    <dgm:pt modelId="{F27DCE32-7A62-0245-A9CE-DE8FFC451875}" type="parTrans" cxnId="{5AD50056-9B23-A247-A7C5-122BE642E848}">
      <dgm:prSet/>
      <dgm:spPr/>
      <dgm:t>
        <a:bodyPr/>
        <a:lstStyle/>
        <a:p>
          <a:endParaRPr lang="en-US"/>
        </a:p>
      </dgm:t>
    </dgm:pt>
    <dgm:pt modelId="{4E820827-E15F-3E48-82B3-26F5D2F074D5}" type="sibTrans" cxnId="{5AD50056-9B23-A247-A7C5-122BE642E848}">
      <dgm:prSet/>
      <dgm:spPr/>
      <dgm:t>
        <a:bodyPr/>
        <a:lstStyle/>
        <a:p>
          <a:endParaRPr lang="en-US"/>
        </a:p>
      </dgm:t>
    </dgm:pt>
    <dgm:pt modelId="{1DE80A55-0558-4C4A-821D-E4891B16B781}">
      <dgm:prSet/>
      <dgm:spPr>
        <a:solidFill>
          <a:schemeClr val="tx1">
            <a:lumMod val="75000"/>
            <a:lumOff val="25000"/>
          </a:schemeClr>
        </a:solidFill>
        <a:ln>
          <a:solidFill>
            <a:srgbClr val="BBE0E3"/>
          </a:solidFill>
        </a:ln>
      </dgm:spPr>
      <dgm:t>
        <a:bodyPr/>
        <a:lstStyle/>
        <a:p>
          <a:pPr rtl="0"/>
          <a:r>
            <a:rPr lang="en-US" dirty="0" err="1" smtClean="0">
              <a:solidFill>
                <a:schemeClr val="bg1"/>
              </a:solidFill>
            </a:rPr>
            <a:t>ePortfolios</a:t>
          </a:r>
          <a:endParaRPr lang="en-US" dirty="0">
            <a:solidFill>
              <a:schemeClr val="bg1"/>
            </a:solidFill>
          </a:endParaRPr>
        </a:p>
      </dgm:t>
    </dgm:pt>
    <dgm:pt modelId="{F0E53BD9-328C-1B4A-AFCC-40D543F17312}" type="parTrans" cxnId="{14AE6D06-2FB8-184D-AC4E-A27E610D5BD3}">
      <dgm:prSet/>
      <dgm:spPr/>
      <dgm:t>
        <a:bodyPr/>
        <a:lstStyle/>
        <a:p>
          <a:endParaRPr lang="en-US"/>
        </a:p>
      </dgm:t>
    </dgm:pt>
    <dgm:pt modelId="{1D3391D4-03B0-2640-9FCB-A7514DBAD5A2}" type="sibTrans" cxnId="{14AE6D06-2FB8-184D-AC4E-A27E610D5BD3}">
      <dgm:prSet/>
      <dgm:spPr/>
      <dgm:t>
        <a:bodyPr/>
        <a:lstStyle/>
        <a:p>
          <a:endParaRPr lang="en-US"/>
        </a:p>
      </dgm:t>
    </dgm:pt>
    <dgm:pt modelId="{7874AC0B-BD31-FA48-B55A-5E90788779AF}">
      <dgm:prSet/>
      <dgm:spPr>
        <a:ln>
          <a:solidFill>
            <a:srgbClr val="000000"/>
          </a:solidFill>
        </a:ln>
      </dgm:spPr>
      <dgm:t>
        <a:bodyPr/>
        <a:lstStyle/>
        <a:p>
          <a:r>
            <a:rPr lang="en-US" dirty="0" smtClean="0"/>
            <a:t>How can </a:t>
          </a:r>
          <a:r>
            <a:rPr lang="en-US" dirty="0" err="1" smtClean="0"/>
            <a:t>ePortfolios</a:t>
          </a:r>
          <a:r>
            <a:rPr lang="en-US" dirty="0" smtClean="0"/>
            <a:t> help demonstrate student achievement of LEAP, institutional, undergraduate, and course outcomes?</a:t>
          </a:r>
          <a:endParaRPr lang="en-US" dirty="0"/>
        </a:p>
      </dgm:t>
    </dgm:pt>
    <dgm:pt modelId="{6D3EB9C8-F2E7-D242-A0E1-6B5DC822BEF3}" type="parTrans" cxnId="{D6EDC2C6-3914-7341-8153-9AEFE05862AC}">
      <dgm:prSet/>
      <dgm:spPr/>
      <dgm:t>
        <a:bodyPr/>
        <a:lstStyle/>
        <a:p>
          <a:endParaRPr lang="en-US"/>
        </a:p>
      </dgm:t>
    </dgm:pt>
    <dgm:pt modelId="{408470F0-C789-A44E-81CA-15400956CD1A}" type="sibTrans" cxnId="{D6EDC2C6-3914-7341-8153-9AEFE05862AC}">
      <dgm:prSet/>
      <dgm:spPr/>
      <dgm:t>
        <a:bodyPr/>
        <a:lstStyle/>
        <a:p>
          <a:endParaRPr lang="en-US"/>
        </a:p>
      </dgm:t>
    </dgm:pt>
    <dgm:pt modelId="{0545C2BF-7CF9-F84B-859E-F17BD416A3E0}">
      <dgm:prSet/>
      <dgm:spPr>
        <a:solidFill>
          <a:srgbClr val="B0ADC1">
            <a:alpha val="25000"/>
          </a:srgbClr>
        </a:solidFill>
      </dgm:spPr>
      <dgm:t>
        <a:bodyPr/>
        <a:lstStyle/>
        <a:p>
          <a:pPr rtl="0"/>
          <a:r>
            <a:rPr lang="en-US" dirty="0" smtClean="0">
              <a:solidFill>
                <a:srgbClr val="B0ADC1"/>
              </a:solidFill>
            </a:rPr>
            <a:t>How do SF State’s strategic goals map to LEAP outcomes?</a:t>
          </a:r>
          <a:endParaRPr lang="en-US" dirty="0">
            <a:solidFill>
              <a:srgbClr val="B0ADC1"/>
            </a:solidFill>
          </a:endParaRPr>
        </a:p>
      </dgm:t>
    </dgm:pt>
    <dgm:pt modelId="{0919E357-B095-5843-8F95-E402E6A9581F}" type="parTrans" cxnId="{1B4E7721-B391-0849-BA34-C518BD6E4699}">
      <dgm:prSet/>
      <dgm:spPr/>
      <dgm:t>
        <a:bodyPr/>
        <a:lstStyle/>
        <a:p>
          <a:endParaRPr lang="en-US"/>
        </a:p>
      </dgm:t>
    </dgm:pt>
    <dgm:pt modelId="{40E5412E-2072-B441-AE05-3562B3EC3DBC}" type="sibTrans" cxnId="{1B4E7721-B391-0849-BA34-C518BD6E4699}">
      <dgm:prSet/>
      <dgm:spPr/>
      <dgm:t>
        <a:bodyPr/>
        <a:lstStyle/>
        <a:p>
          <a:endParaRPr lang="en-US"/>
        </a:p>
      </dgm:t>
    </dgm:pt>
    <dgm:pt modelId="{AF3A7B07-9B0D-4144-A393-EEA2534071A0}" type="pres">
      <dgm:prSet presAssocID="{7AD16801-B2E1-854C-9CCF-83A259432A33}" presName="linearFlow" presStyleCnt="0">
        <dgm:presLayoutVars>
          <dgm:dir/>
          <dgm:animLvl val="lvl"/>
          <dgm:resizeHandles val="exact"/>
        </dgm:presLayoutVars>
      </dgm:prSet>
      <dgm:spPr/>
      <dgm:t>
        <a:bodyPr/>
        <a:lstStyle/>
        <a:p>
          <a:endParaRPr lang="en-US"/>
        </a:p>
      </dgm:t>
    </dgm:pt>
    <dgm:pt modelId="{83BDBDDB-0D3B-F74B-BE16-4663D3D52A5B}" type="pres">
      <dgm:prSet presAssocID="{4D9AE098-E7BC-734D-AE31-95CE847EBBF8}" presName="composite" presStyleCnt="0"/>
      <dgm:spPr/>
    </dgm:pt>
    <dgm:pt modelId="{F4404D57-7A00-D741-B4A1-B8E4BCD1D28D}" type="pres">
      <dgm:prSet presAssocID="{4D9AE098-E7BC-734D-AE31-95CE847EBBF8}" presName="parentText" presStyleLbl="alignNode1" presStyleIdx="0" presStyleCnt="4">
        <dgm:presLayoutVars>
          <dgm:chMax val="1"/>
          <dgm:bulletEnabled val="1"/>
        </dgm:presLayoutVars>
      </dgm:prSet>
      <dgm:spPr/>
      <dgm:t>
        <a:bodyPr/>
        <a:lstStyle/>
        <a:p>
          <a:endParaRPr lang="en-US"/>
        </a:p>
      </dgm:t>
    </dgm:pt>
    <dgm:pt modelId="{9E2D125D-F283-154E-A71A-87A574E58C83}" type="pres">
      <dgm:prSet presAssocID="{4D9AE098-E7BC-734D-AE31-95CE847EBBF8}" presName="descendantText" presStyleLbl="alignAcc1" presStyleIdx="0" presStyleCnt="4">
        <dgm:presLayoutVars>
          <dgm:bulletEnabled val="1"/>
        </dgm:presLayoutVars>
      </dgm:prSet>
      <dgm:spPr/>
      <dgm:t>
        <a:bodyPr/>
        <a:lstStyle/>
        <a:p>
          <a:endParaRPr lang="en-US"/>
        </a:p>
      </dgm:t>
    </dgm:pt>
    <dgm:pt modelId="{97D1A04C-96D8-6545-8F54-A7245F56386D}" type="pres">
      <dgm:prSet presAssocID="{DF677D4C-A926-D747-AEBB-486EFE7687CB}" presName="sp" presStyleCnt="0"/>
      <dgm:spPr/>
    </dgm:pt>
    <dgm:pt modelId="{52B5E7E2-810B-C949-82DC-2CCA813A2DDD}" type="pres">
      <dgm:prSet presAssocID="{7A6EED43-F77C-5B4A-8318-1DC5B764A475}" presName="composite" presStyleCnt="0"/>
      <dgm:spPr/>
    </dgm:pt>
    <dgm:pt modelId="{7C19306A-CA4B-AA4E-894E-A97E82E19DED}" type="pres">
      <dgm:prSet presAssocID="{7A6EED43-F77C-5B4A-8318-1DC5B764A475}" presName="parentText" presStyleLbl="alignNode1" presStyleIdx="1" presStyleCnt="4">
        <dgm:presLayoutVars>
          <dgm:chMax val="1"/>
          <dgm:bulletEnabled val="1"/>
        </dgm:presLayoutVars>
      </dgm:prSet>
      <dgm:spPr/>
      <dgm:t>
        <a:bodyPr/>
        <a:lstStyle/>
        <a:p>
          <a:endParaRPr lang="en-US"/>
        </a:p>
      </dgm:t>
    </dgm:pt>
    <dgm:pt modelId="{18154C0F-F95D-0B47-99FD-E0BA166535E9}" type="pres">
      <dgm:prSet presAssocID="{7A6EED43-F77C-5B4A-8318-1DC5B764A475}" presName="descendantText" presStyleLbl="alignAcc1" presStyleIdx="1" presStyleCnt="4">
        <dgm:presLayoutVars>
          <dgm:bulletEnabled val="1"/>
        </dgm:presLayoutVars>
      </dgm:prSet>
      <dgm:spPr/>
      <dgm:t>
        <a:bodyPr/>
        <a:lstStyle/>
        <a:p>
          <a:endParaRPr lang="en-US"/>
        </a:p>
      </dgm:t>
    </dgm:pt>
    <dgm:pt modelId="{3693A220-5262-9B48-AC96-DC6D3CF90703}" type="pres">
      <dgm:prSet presAssocID="{A202FB23-625A-2B49-8DED-5F62DC059E33}" presName="sp" presStyleCnt="0"/>
      <dgm:spPr/>
    </dgm:pt>
    <dgm:pt modelId="{AE2622A9-A839-A843-97BA-72C80175CFCA}" type="pres">
      <dgm:prSet presAssocID="{88743E49-DA7A-FC41-95B6-40CE0DFE742F}" presName="composite" presStyleCnt="0"/>
      <dgm:spPr/>
    </dgm:pt>
    <dgm:pt modelId="{AF6BB779-D2CE-5A41-B274-79A44B106C80}" type="pres">
      <dgm:prSet presAssocID="{88743E49-DA7A-FC41-95B6-40CE0DFE742F}" presName="parentText" presStyleLbl="alignNode1" presStyleIdx="2" presStyleCnt="4">
        <dgm:presLayoutVars>
          <dgm:chMax val="1"/>
          <dgm:bulletEnabled val="1"/>
        </dgm:presLayoutVars>
      </dgm:prSet>
      <dgm:spPr/>
      <dgm:t>
        <a:bodyPr/>
        <a:lstStyle/>
        <a:p>
          <a:endParaRPr lang="en-US"/>
        </a:p>
      </dgm:t>
    </dgm:pt>
    <dgm:pt modelId="{3E42668D-261A-DF43-B04F-FA391555D7B7}" type="pres">
      <dgm:prSet presAssocID="{88743E49-DA7A-FC41-95B6-40CE0DFE742F}" presName="descendantText" presStyleLbl="alignAcc1" presStyleIdx="2" presStyleCnt="4">
        <dgm:presLayoutVars>
          <dgm:bulletEnabled val="1"/>
        </dgm:presLayoutVars>
      </dgm:prSet>
      <dgm:spPr/>
      <dgm:t>
        <a:bodyPr/>
        <a:lstStyle/>
        <a:p>
          <a:endParaRPr lang="en-US"/>
        </a:p>
      </dgm:t>
    </dgm:pt>
    <dgm:pt modelId="{16393DF9-9C02-A548-98AF-22BAC2C65E04}" type="pres">
      <dgm:prSet presAssocID="{8A45C14A-4C1D-6243-A0FC-869E7F37E137}" presName="sp" presStyleCnt="0"/>
      <dgm:spPr/>
    </dgm:pt>
    <dgm:pt modelId="{83914CA3-EB0B-E342-BBCD-6612CD433DA2}" type="pres">
      <dgm:prSet presAssocID="{1DE80A55-0558-4C4A-821D-E4891B16B781}" presName="composite" presStyleCnt="0"/>
      <dgm:spPr/>
    </dgm:pt>
    <dgm:pt modelId="{0699ED33-688A-EC48-924D-636D42DE0F8E}" type="pres">
      <dgm:prSet presAssocID="{1DE80A55-0558-4C4A-821D-E4891B16B781}" presName="parentText" presStyleLbl="alignNode1" presStyleIdx="3" presStyleCnt="4">
        <dgm:presLayoutVars>
          <dgm:chMax val="1"/>
          <dgm:bulletEnabled val="1"/>
        </dgm:presLayoutVars>
      </dgm:prSet>
      <dgm:spPr/>
      <dgm:t>
        <a:bodyPr/>
        <a:lstStyle/>
        <a:p>
          <a:endParaRPr lang="en-US"/>
        </a:p>
      </dgm:t>
    </dgm:pt>
    <dgm:pt modelId="{215B79F7-7D9D-4143-A2E1-9AD841F315F1}" type="pres">
      <dgm:prSet presAssocID="{1DE80A55-0558-4C4A-821D-E4891B16B781}" presName="descendantText" presStyleLbl="alignAcc1" presStyleIdx="3" presStyleCnt="4">
        <dgm:presLayoutVars>
          <dgm:bulletEnabled val="1"/>
        </dgm:presLayoutVars>
      </dgm:prSet>
      <dgm:spPr/>
      <dgm:t>
        <a:bodyPr/>
        <a:lstStyle/>
        <a:p>
          <a:endParaRPr lang="en-US"/>
        </a:p>
      </dgm:t>
    </dgm:pt>
  </dgm:ptLst>
  <dgm:cxnLst>
    <dgm:cxn modelId="{108663C6-605A-7A47-B1BB-3AAE02DA89F2}" type="presOf" srcId="{688E883F-12EC-2A44-8402-B2E01B291C2F}" destId="{3E42668D-261A-DF43-B04F-FA391555D7B7}" srcOrd="0" destOrd="0" presId="urn:microsoft.com/office/officeart/2005/8/layout/chevron2"/>
    <dgm:cxn modelId="{5CD782A7-A4FB-4D4E-8936-50415343E0D9}" srcId="{7AD16801-B2E1-854C-9CCF-83A259432A33}" destId="{7A6EED43-F77C-5B4A-8318-1DC5B764A475}" srcOrd="1" destOrd="0" parTransId="{AF8D9986-6D71-3B42-BD25-A7C6864E5C6D}" sibTransId="{A202FB23-625A-2B49-8DED-5F62DC059E33}"/>
    <dgm:cxn modelId="{E08260D5-81A3-F94A-B0A8-75A6DD9FCD5F}" srcId="{4D9AE098-E7BC-734D-AE31-95CE847EBBF8}" destId="{B68CAFAD-CFCB-814F-BECF-E59104B3B485}" srcOrd="1" destOrd="0" parTransId="{66265F8F-DE56-3547-8D5C-F849648BB55E}" sibTransId="{904A1625-F502-0D48-82B0-0AE6B9FC89DF}"/>
    <dgm:cxn modelId="{E8ED2166-BA85-274E-A50D-A4E97C29EF02}" srcId="{7A6EED43-F77C-5B4A-8318-1DC5B764A475}" destId="{0B47D299-3F69-9D48-A127-4D29E45E6CC6}" srcOrd="0" destOrd="0" parTransId="{992E1B5C-B61C-BE47-B32A-04F3FCF7E6CD}" sibTransId="{EF922D30-DA85-554A-865E-0025465CB3DD}"/>
    <dgm:cxn modelId="{906DA7DE-403D-2346-B950-E0898105A66F}" type="presOf" srcId="{B68CAFAD-CFCB-814F-BECF-E59104B3B485}" destId="{9E2D125D-F283-154E-A71A-87A574E58C83}" srcOrd="0" destOrd="1" presId="urn:microsoft.com/office/officeart/2005/8/layout/chevron2"/>
    <dgm:cxn modelId="{47104E3F-AB83-D045-8B43-B0B688F94251}" type="presOf" srcId="{0B47D299-3F69-9D48-A127-4D29E45E6CC6}" destId="{18154C0F-F95D-0B47-99FD-E0BA166535E9}" srcOrd="0" destOrd="0" presId="urn:microsoft.com/office/officeart/2005/8/layout/chevron2"/>
    <dgm:cxn modelId="{2CB23089-BB9B-6C4E-8F73-BFA998F184B4}" type="presOf" srcId="{7A6EED43-F77C-5B4A-8318-1DC5B764A475}" destId="{7C19306A-CA4B-AA4E-894E-A97E82E19DED}" srcOrd="0" destOrd="0" presId="urn:microsoft.com/office/officeart/2005/8/layout/chevron2"/>
    <dgm:cxn modelId="{DAA07F04-58ED-464F-B98E-8D052A12E53A}" type="presOf" srcId="{3CBE1204-895F-404F-8F27-02CFA6F7DDD6}" destId="{9E2D125D-F283-154E-A71A-87A574E58C83}" srcOrd="0" destOrd="0" presId="urn:microsoft.com/office/officeart/2005/8/layout/chevron2"/>
    <dgm:cxn modelId="{329F4BEE-6D24-7045-AC54-AB3509FABA8E}" srcId="{7AD16801-B2E1-854C-9CCF-83A259432A33}" destId="{88743E49-DA7A-FC41-95B6-40CE0DFE742F}" srcOrd="2" destOrd="0" parTransId="{22D719D3-4F88-AD43-B165-5FDF260BB0BB}" sibTransId="{8A45C14A-4C1D-6243-A0FC-869E7F37E137}"/>
    <dgm:cxn modelId="{CED3C81B-D20A-424A-9D23-0DEB184E2441}" type="presOf" srcId="{1DE80A55-0558-4C4A-821D-E4891B16B781}" destId="{0699ED33-688A-EC48-924D-636D42DE0F8E}" srcOrd="0" destOrd="0" presId="urn:microsoft.com/office/officeart/2005/8/layout/chevron2"/>
    <dgm:cxn modelId="{FFE521B4-C8ED-F54A-AE83-6B5AC30A68D3}" type="presOf" srcId="{88743E49-DA7A-FC41-95B6-40CE0DFE742F}" destId="{AF6BB779-D2CE-5A41-B274-79A44B106C80}" srcOrd="0" destOrd="0" presId="urn:microsoft.com/office/officeart/2005/8/layout/chevron2"/>
    <dgm:cxn modelId="{82F9F998-70F5-364F-8A87-A3592ECA4FB0}" type="presOf" srcId="{4D9AE098-E7BC-734D-AE31-95CE847EBBF8}" destId="{F4404D57-7A00-D741-B4A1-B8E4BCD1D28D}" srcOrd="0" destOrd="0" presId="urn:microsoft.com/office/officeart/2005/8/layout/chevron2"/>
    <dgm:cxn modelId="{ADABFE53-87C8-4F47-8B88-9B8D1A56F042}" type="presOf" srcId="{7AD16801-B2E1-854C-9CCF-83A259432A33}" destId="{AF3A7B07-9B0D-4144-A393-EEA2534071A0}" srcOrd="0" destOrd="0" presId="urn:microsoft.com/office/officeart/2005/8/layout/chevron2"/>
    <dgm:cxn modelId="{1B4E7721-B391-0849-BA34-C518BD6E4699}" srcId="{7A6EED43-F77C-5B4A-8318-1DC5B764A475}" destId="{0545C2BF-7CF9-F84B-859E-F17BD416A3E0}" srcOrd="1" destOrd="0" parTransId="{0919E357-B095-5843-8F95-E402E6A9581F}" sibTransId="{40E5412E-2072-B441-AE05-3562B3EC3DBC}"/>
    <dgm:cxn modelId="{E0796D14-F3EF-634A-9C6F-E9335F54BC91}" type="presOf" srcId="{0545C2BF-7CF9-F84B-859E-F17BD416A3E0}" destId="{18154C0F-F95D-0B47-99FD-E0BA166535E9}" srcOrd="0" destOrd="1" presId="urn:microsoft.com/office/officeart/2005/8/layout/chevron2"/>
    <dgm:cxn modelId="{5871E38A-863C-B34B-ACC8-F1A6AA136723}" type="presOf" srcId="{7874AC0B-BD31-FA48-B55A-5E90788779AF}" destId="{215B79F7-7D9D-4143-A2E1-9AD841F315F1}" srcOrd="0" destOrd="0" presId="urn:microsoft.com/office/officeart/2005/8/layout/chevron2"/>
    <dgm:cxn modelId="{D6EDC2C6-3914-7341-8153-9AEFE05862AC}" srcId="{1DE80A55-0558-4C4A-821D-E4891B16B781}" destId="{7874AC0B-BD31-FA48-B55A-5E90788779AF}" srcOrd="0" destOrd="0" parTransId="{6D3EB9C8-F2E7-D242-A0E1-6B5DC822BEF3}" sibTransId="{408470F0-C789-A44E-81CA-15400956CD1A}"/>
    <dgm:cxn modelId="{5AD50056-9B23-A247-A7C5-122BE642E848}" srcId="{88743E49-DA7A-FC41-95B6-40CE0DFE742F}" destId="{688E883F-12EC-2A44-8402-B2E01B291C2F}" srcOrd="0" destOrd="0" parTransId="{F27DCE32-7A62-0245-A9CE-DE8FFC451875}" sibTransId="{4E820827-E15F-3E48-82B3-26F5D2F074D5}"/>
    <dgm:cxn modelId="{63E9C336-2260-784D-BEFC-88A9B2229AFB}" srcId="{4D9AE098-E7BC-734D-AE31-95CE847EBBF8}" destId="{3CBE1204-895F-404F-8F27-02CFA6F7DDD6}" srcOrd="0" destOrd="0" parTransId="{A6139302-28E5-474D-B8AE-1557E9A64B33}" sibTransId="{3A6C65CC-41FC-8647-A1B7-00B2D8E61A83}"/>
    <dgm:cxn modelId="{14AE6D06-2FB8-184D-AC4E-A27E610D5BD3}" srcId="{7AD16801-B2E1-854C-9CCF-83A259432A33}" destId="{1DE80A55-0558-4C4A-821D-E4891B16B781}" srcOrd="3" destOrd="0" parTransId="{F0E53BD9-328C-1B4A-AFCC-40D543F17312}" sibTransId="{1D3391D4-03B0-2640-9FCB-A7514DBAD5A2}"/>
    <dgm:cxn modelId="{6A5D0C4B-FCED-0545-B475-EFB6E5870C34}" srcId="{7AD16801-B2E1-854C-9CCF-83A259432A33}" destId="{4D9AE098-E7BC-734D-AE31-95CE847EBBF8}" srcOrd="0" destOrd="0" parTransId="{2371585B-23A3-7640-9835-CAAE71EEF578}" sibTransId="{DF677D4C-A926-D747-AEBB-486EFE7687CB}"/>
    <dgm:cxn modelId="{767AA3BE-4132-C74D-B23B-281E7DBBD026}" type="presParOf" srcId="{AF3A7B07-9B0D-4144-A393-EEA2534071A0}" destId="{83BDBDDB-0D3B-F74B-BE16-4663D3D52A5B}" srcOrd="0" destOrd="0" presId="urn:microsoft.com/office/officeart/2005/8/layout/chevron2"/>
    <dgm:cxn modelId="{BBFF06B6-3181-C545-97B9-80F5FAD43ABA}" type="presParOf" srcId="{83BDBDDB-0D3B-F74B-BE16-4663D3D52A5B}" destId="{F4404D57-7A00-D741-B4A1-B8E4BCD1D28D}" srcOrd="0" destOrd="0" presId="urn:microsoft.com/office/officeart/2005/8/layout/chevron2"/>
    <dgm:cxn modelId="{CBD51A83-8AA7-0340-9A96-533A19918B4F}" type="presParOf" srcId="{83BDBDDB-0D3B-F74B-BE16-4663D3D52A5B}" destId="{9E2D125D-F283-154E-A71A-87A574E58C83}" srcOrd="1" destOrd="0" presId="urn:microsoft.com/office/officeart/2005/8/layout/chevron2"/>
    <dgm:cxn modelId="{3CD42733-7265-9D44-A145-985AF541C552}" type="presParOf" srcId="{AF3A7B07-9B0D-4144-A393-EEA2534071A0}" destId="{97D1A04C-96D8-6545-8F54-A7245F56386D}" srcOrd="1" destOrd="0" presId="urn:microsoft.com/office/officeart/2005/8/layout/chevron2"/>
    <dgm:cxn modelId="{BF4B8D5D-F69B-D04A-BD26-6DA220C29264}" type="presParOf" srcId="{AF3A7B07-9B0D-4144-A393-EEA2534071A0}" destId="{52B5E7E2-810B-C949-82DC-2CCA813A2DDD}" srcOrd="2" destOrd="0" presId="urn:microsoft.com/office/officeart/2005/8/layout/chevron2"/>
    <dgm:cxn modelId="{EBB91D50-57B8-4147-954C-5587E1B48C27}" type="presParOf" srcId="{52B5E7E2-810B-C949-82DC-2CCA813A2DDD}" destId="{7C19306A-CA4B-AA4E-894E-A97E82E19DED}" srcOrd="0" destOrd="0" presId="urn:microsoft.com/office/officeart/2005/8/layout/chevron2"/>
    <dgm:cxn modelId="{1338E7D8-9968-A444-9F41-A7C4F36B4FCA}" type="presParOf" srcId="{52B5E7E2-810B-C949-82DC-2CCA813A2DDD}" destId="{18154C0F-F95D-0B47-99FD-E0BA166535E9}" srcOrd="1" destOrd="0" presId="urn:microsoft.com/office/officeart/2005/8/layout/chevron2"/>
    <dgm:cxn modelId="{25A7E192-9572-DF4B-B4AA-F436DCE250FB}" type="presParOf" srcId="{AF3A7B07-9B0D-4144-A393-EEA2534071A0}" destId="{3693A220-5262-9B48-AC96-DC6D3CF90703}" srcOrd="3" destOrd="0" presId="urn:microsoft.com/office/officeart/2005/8/layout/chevron2"/>
    <dgm:cxn modelId="{240667E9-4EAB-5749-96FD-B404536BA3CD}" type="presParOf" srcId="{AF3A7B07-9B0D-4144-A393-EEA2534071A0}" destId="{AE2622A9-A839-A843-97BA-72C80175CFCA}" srcOrd="4" destOrd="0" presId="urn:microsoft.com/office/officeart/2005/8/layout/chevron2"/>
    <dgm:cxn modelId="{C0735560-2A5E-5D4F-B1DA-5946789CD065}" type="presParOf" srcId="{AE2622A9-A839-A843-97BA-72C80175CFCA}" destId="{AF6BB779-D2CE-5A41-B274-79A44B106C80}" srcOrd="0" destOrd="0" presId="urn:microsoft.com/office/officeart/2005/8/layout/chevron2"/>
    <dgm:cxn modelId="{CD089B22-FBE6-DF40-8415-68C04E229F83}" type="presParOf" srcId="{AE2622A9-A839-A843-97BA-72C80175CFCA}" destId="{3E42668D-261A-DF43-B04F-FA391555D7B7}" srcOrd="1" destOrd="0" presId="urn:microsoft.com/office/officeart/2005/8/layout/chevron2"/>
    <dgm:cxn modelId="{8A401CA2-A266-5040-A476-FCAC18F22FBE}" type="presParOf" srcId="{AF3A7B07-9B0D-4144-A393-EEA2534071A0}" destId="{16393DF9-9C02-A548-98AF-22BAC2C65E04}" srcOrd="5" destOrd="0" presId="urn:microsoft.com/office/officeart/2005/8/layout/chevron2"/>
    <dgm:cxn modelId="{604F262D-5460-774D-8A3E-ED500914BF3C}" type="presParOf" srcId="{AF3A7B07-9B0D-4144-A393-EEA2534071A0}" destId="{83914CA3-EB0B-E342-BBCD-6612CD433DA2}" srcOrd="6" destOrd="0" presId="urn:microsoft.com/office/officeart/2005/8/layout/chevron2"/>
    <dgm:cxn modelId="{EB48339F-D3B2-BF44-BA4B-7BD23EE7827E}" type="presParOf" srcId="{83914CA3-EB0B-E342-BBCD-6612CD433DA2}" destId="{0699ED33-688A-EC48-924D-636D42DE0F8E}" srcOrd="0" destOrd="0" presId="urn:microsoft.com/office/officeart/2005/8/layout/chevron2"/>
    <dgm:cxn modelId="{AA69DDA5-71D6-1044-8B39-1E4BAC7B59AC}" type="presParOf" srcId="{83914CA3-EB0B-E342-BBCD-6612CD433DA2}" destId="{215B79F7-7D9D-4143-A2E1-9AD841F315F1}" srcOrd="1" destOrd="0" presId="urn:microsoft.com/office/officeart/2005/8/layout/chevron2"/>
  </dgm:cxnLst>
  <dgm:bg/>
  <dgm:whole/>
</dgm:dataModel>
</file>

<file path=ppt/diagrams/data11.xml><?xml version="1.0" encoding="utf-8"?>
<dgm:dataModel xmlns:dgm="http://schemas.openxmlformats.org/drawingml/2006/diagram" xmlns:a="http://schemas.openxmlformats.org/drawingml/2006/main">
  <dgm:ptLst>
    <dgm:pt modelId="{65DD7EBE-2318-DB45-9F34-F24C4D9701AB}" type="doc">
      <dgm:prSet loTypeId="urn:microsoft.com/office/officeart/2005/8/layout/chevron2" loCatId="process" qsTypeId="urn:microsoft.com/office/officeart/2005/8/quickstyle/simple4" qsCatId="simple" csTypeId="urn:microsoft.com/office/officeart/2005/8/colors/accent2_2" csCatId="accent2" phldr="1"/>
      <dgm:spPr/>
      <dgm:t>
        <a:bodyPr/>
        <a:lstStyle/>
        <a:p>
          <a:endParaRPr lang="en-US"/>
        </a:p>
      </dgm:t>
    </dgm:pt>
    <dgm:pt modelId="{4F42889A-9EFA-284E-BBEC-A281B00F3E19}">
      <dgm:prSet>
        <dgm:style>
          <a:lnRef idx="1">
            <a:schemeClr val="accent2"/>
          </a:lnRef>
          <a:fillRef idx="3">
            <a:schemeClr val="accent2"/>
          </a:fillRef>
          <a:effectRef idx="2">
            <a:schemeClr val="accent2"/>
          </a:effectRef>
          <a:fontRef idx="minor">
            <a:schemeClr val="lt1"/>
          </a:fontRef>
        </dgm:style>
      </dgm:prSet>
      <dgm:spPr>
        <a:solidFill>
          <a:srgbClr val="800000"/>
        </a:solidFill>
      </dgm:spPr>
      <dgm:t>
        <a:bodyPr/>
        <a:lstStyle/>
        <a:p>
          <a:pPr rtl="0"/>
          <a:r>
            <a:rPr lang="en-US" dirty="0" smtClean="0"/>
            <a:t>LEAP</a:t>
          </a:r>
          <a:endParaRPr lang="en-US" dirty="0"/>
        </a:p>
      </dgm:t>
    </dgm:pt>
    <dgm:pt modelId="{AC9EAB26-2935-3F4A-8165-6C691761ACEA}" type="parTrans" cxnId="{F9CF83F0-17E5-4943-BEEA-5E5080D81F26}">
      <dgm:prSet/>
      <dgm:spPr/>
      <dgm:t>
        <a:bodyPr/>
        <a:lstStyle/>
        <a:p>
          <a:endParaRPr lang="en-US"/>
        </a:p>
      </dgm:t>
    </dgm:pt>
    <dgm:pt modelId="{CE1ADFAB-B080-004D-AA1D-0D0CBFCDFA16}" type="sibTrans" cxnId="{F9CF83F0-17E5-4943-BEEA-5E5080D81F26}">
      <dgm:prSet/>
      <dgm:spPr/>
      <dgm:t>
        <a:bodyPr/>
        <a:lstStyle/>
        <a:p>
          <a:endParaRPr lang="en-US"/>
        </a:p>
      </dgm:t>
    </dgm:pt>
    <dgm:pt modelId="{1D1039CC-20CE-0944-962F-BF907A47F035}">
      <dgm:prSet>
        <dgm:style>
          <a:lnRef idx="1">
            <a:schemeClr val="accent2"/>
          </a:lnRef>
          <a:fillRef idx="3">
            <a:schemeClr val="accent2"/>
          </a:fillRef>
          <a:effectRef idx="2">
            <a:schemeClr val="accent2"/>
          </a:effectRef>
          <a:fontRef idx="minor">
            <a:schemeClr val="lt1"/>
          </a:fontRef>
        </dgm:style>
      </dgm:prSet>
      <dgm:spPr>
        <a:solidFill>
          <a:srgbClr val="232176"/>
        </a:solidFill>
      </dgm:spPr>
      <dgm:t>
        <a:bodyPr/>
        <a:lstStyle/>
        <a:p>
          <a:pPr rtl="0"/>
          <a:r>
            <a:rPr lang="en-US" dirty="0" smtClean="0"/>
            <a:t>CUSP </a:t>
          </a:r>
        </a:p>
        <a:p>
          <a:pPr rtl="0"/>
          <a:r>
            <a:rPr lang="en-US" dirty="0" smtClean="0"/>
            <a:t>II</a:t>
          </a:r>
          <a:endParaRPr lang="en-US" dirty="0"/>
        </a:p>
      </dgm:t>
    </dgm:pt>
    <dgm:pt modelId="{B53FCD72-D768-E347-88DB-A9D0E706539F}" type="parTrans" cxnId="{7D464B9B-BC8C-DE46-8330-45A05A4BD6D2}">
      <dgm:prSet/>
      <dgm:spPr/>
      <dgm:t>
        <a:bodyPr/>
        <a:lstStyle/>
        <a:p>
          <a:endParaRPr lang="en-US"/>
        </a:p>
      </dgm:t>
    </dgm:pt>
    <dgm:pt modelId="{A1B0465D-4EBF-C74B-AD4C-C3106738EC4F}" type="sibTrans" cxnId="{7D464B9B-BC8C-DE46-8330-45A05A4BD6D2}">
      <dgm:prSet/>
      <dgm:spPr/>
      <dgm:t>
        <a:bodyPr/>
        <a:lstStyle/>
        <a:p>
          <a:endParaRPr lang="en-US"/>
        </a:p>
      </dgm:t>
    </dgm:pt>
    <dgm:pt modelId="{B80BB15A-648B-8740-A0CC-DF15F1E3B08C}">
      <dgm:prSet>
        <dgm:style>
          <a:lnRef idx="1">
            <a:schemeClr val="accent2"/>
          </a:lnRef>
          <a:fillRef idx="3">
            <a:schemeClr val="accent2"/>
          </a:fillRef>
          <a:effectRef idx="2">
            <a:schemeClr val="accent2"/>
          </a:effectRef>
          <a:fontRef idx="minor">
            <a:schemeClr val="lt1"/>
          </a:fontRef>
        </dgm:style>
      </dgm:prSet>
      <dgm:spPr>
        <a:solidFill>
          <a:srgbClr val="E2AF2D"/>
        </a:solidFill>
      </dgm:spPr>
      <dgm:t>
        <a:bodyPr/>
        <a:lstStyle/>
        <a:p>
          <a:pPr rtl="0"/>
          <a:r>
            <a:rPr lang="en-US" dirty="0" smtClean="0"/>
            <a:t>BAC</a:t>
          </a:r>
          <a:endParaRPr lang="en-US" dirty="0"/>
        </a:p>
      </dgm:t>
    </dgm:pt>
    <dgm:pt modelId="{DEECA8EE-EF48-CD44-8A9D-0FF0B3AE2640}" type="parTrans" cxnId="{25288351-5B76-254B-95EF-84713E750DE8}">
      <dgm:prSet/>
      <dgm:spPr/>
      <dgm:t>
        <a:bodyPr/>
        <a:lstStyle/>
        <a:p>
          <a:endParaRPr lang="en-US"/>
        </a:p>
      </dgm:t>
    </dgm:pt>
    <dgm:pt modelId="{311DBF7A-728E-F743-B5CD-4C588047DB4D}" type="sibTrans" cxnId="{25288351-5B76-254B-95EF-84713E750DE8}">
      <dgm:prSet/>
      <dgm:spPr/>
      <dgm:t>
        <a:bodyPr/>
        <a:lstStyle/>
        <a:p>
          <a:endParaRPr lang="en-US"/>
        </a:p>
      </dgm:t>
    </dgm:pt>
    <dgm:pt modelId="{1EB3406C-20A3-BF4F-A960-4A4AE0A9F200}">
      <dgm:prSet>
        <dgm:style>
          <a:lnRef idx="1">
            <a:schemeClr val="accent2"/>
          </a:lnRef>
          <a:fillRef idx="3">
            <a:schemeClr val="accent2"/>
          </a:fillRef>
          <a:effectRef idx="2">
            <a:schemeClr val="accent2"/>
          </a:effectRef>
          <a:fontRef idx="minor">
            <a:schemeClr val="lt1"/>
          </a:fontRef>
        </dgm:style>
      </dgm:prSet>
      <dgm:spPr>
        <a:solidFill>
          <a:srgbClr val="FF6600"/>
        </a:solidFill>
      </dgm:spPr>
      <dgm:t>
        <a:bodyPr/>
        <a:lstStyle/>
        <a:p>
          <a:pPr rtl="0"/>
          <a:r>
            <a:rPr lang="en-US" dirty="0" smtClean="0"/>
            <a:t>Course</a:t>
          </a:r>
          <a:endParaRPr lang="en-US" dirty="0"/>
        </a:p>
      </dgm:t>
    </dgm:pt>
    <dgm:pt modelId="{00178AB0-628C-2E47-A652-FB6252F09A5D}" type="parTrans" cxnId="{7CA0CB09-DD1D-A345-8E82-3444CEB239B6}">
      <dgm:prSet/>
      <dgm:spPr/>
      <dgm:t>
        <a:bodyPr/>
        <a:lstStyle/>
        <a:p>
          <a:endParaRPr lang="en-US"/>
        </a:p>
      </dgm:t>
    </dgm:pt>
    <dgm:pt modelId="{CE35D3C7-E157-A44A-BA4A-73860A733E09}" type="sibTrans" cxnId="{7CA0CB09-DD1D-A345-8E82-3444CEB239B6}">
      <dgm:prSet/>
      <dgm:spPr/>
      <dgm:t>
        <a:bodyPr/>
        <a:lstStyle/>
        <a:p>
          <a:endParaRPr lang="en-US"/>
        </a:p>
      </dgm:t>
    </dgm:pt>
    <dgm:pt modelId="{E4E84113-92D2-B742-9B3C-FD24F6D51B0B}">
      <dgm:prSet>
        <dgm:style>
          <a:lnRef idx="1">
            <a:schemeClr val="accent2"/>
          </a:lnRef>
          <a:fillRef idx="3">
            <a:schemeClr val="accent2"/>
          </a:fillRef>
          <a:effectRef idx="2">
            <a:schemeClr val="accent2"/>
          </a:effectRef>
          <a:fontRef idx="minor">
            <a:schemeClr val="lt1"/>
          </a:fontRef>
        </dgm:style>
      </dgm:prSet>
      <dgm:spPr>
        <a:solidFill>
          <a:srgbClr val="008000"/>
        </a:solidFill>
      </dgm:spPr>
      <dgm:t>
        <a:bodyPr/>
        <a:lstStyle/>
        <a:p>
          <a:pPr rtl="0"/>
          <a:r>
            <a:rPr lang="en-US" dirty="0" smtClean="0"/>
            <a:t>DEPT/ PROGRAM</a:t>
          </a:r>
          <a:endParaRPr lang="en-US" dirty="0"/>
        </a:p>
      </dgm:t>
    </dgm:pt>
    <dgm:pt modelId="{6FE7668C-A3FE-9E4A-8566-E4CDAB83FDED}" type="sibTrans" cxnId="{6A67C3CF-0731-AF48-AF8C-F61FDA9FBD6D}">
      <dgm:prSet/>
      <dgm:spPr/>
      <dgm:t>
        <a:bodyPr/>
        <a:lstStyle/>
        <a:p>
          <a:endParaRPr lang="en-US"/>
        </a:p>
      </dgm:t>
    </dgm:pt>
    <dgm:pt modelId="{B3761CC3-41E6-1843-8AFB-7A370569095A}" type="parTrans" cxnId="{6A67C3CF-0731-AF48-AF8C-F61FDA9FBD6D}">
      <dgm:prSet/>
      <dgm:spPr/>
      <dgm:t>
        <a:bodyPr/>
        <a:lstStyle/>
        <a:p>
          <a:endParaRPr lang="en-US"/>
        </a:p>
      </dgm:t>
    </dgm:pt>
    <dgm:pt modelId="{46FE34A9-2C42-6740-929E-CFAA5A6C2450}" type="pres">
      <dgm:prSet presAssocID="{65DD7EBE-2318-DB45-9F34-F24C4D9701AB}" presName="linearFlow" presStyleCnt="0">
        <dgm:presLayoutVars>
          <dgm:dir/>
          <dgm:animLvl val="lvl"/>
          <dgm:resizeHandles val="exact"/>
        </dgm:presLayoutVars>
      </dgm:prSet>
      <dgm:spPr/>
      <dgm:t>
        <a:bodyPr/>
        <a:lstStyle/>
        <a:p>
          <a:endParaRPr lang="en-US"/>
        </a:p>
      </dgm:t>
    </dgm:pt>
    <dgm:pt modelId="{E9CE847E-12DB-FC4A-A12E-A779F1922C49}" type="pres">
      <dgm:prSet presAssocID="{4F42889A-9EFA-284E-BBEC-A281B00F3E19}" presName="composite" presStyleCnt="0"/>
      <dgm:spPr/>
    </dgm:pt>
    <dgm:pt modelId="{27D52DDF-0A8C-5A44-B0E8-CCBA556F4610}" type="pres">
      <dgm:prSet presAssocID="{4F42889A-9EFA-284E-BBEC-A281B00F3E19}" presName="parentText" presStyleLbl="alignNode1" presStyleIdx="0" presStyleCnt="5">
        <dgm:presLayoutVars>
          <dgm:chMax val="1"/>
          <dgm:bulletEnabled val="1"/>
        </dgm:presLayoutVars>
      </dgm:prSet>
      <dgm:spPr/>
      <dgm:t>
        <a:bodyPr/>
        <a:lstStyle/>
        <a:p>
          <a:endParaRPr lang="en-US"/>
        </a:p>
      </dgm:t>
    </dgm:pt>
    <dgm:pt modelId="{22FC0073-177A-BB43-97AE-3BD56ACE033B}" type="pres">
      <dgm:prSet presAssocID="{4F42889A-9EFA-284E-BBEC-A281B00F3E19}" presName="descendantText" presStyleLbl="alignAcc1" presStyleIdx="0" presStyleCnt="5">
        <dgm:presLayoutVars>
          <dgm:bulletEnabled val="1"/>
        </dgm:presLayoutVars>
      </dgm:prSet>
      <dgm:spPr>
        <a:ln>
          <a:solidFill>
            <a:schemeClr val="bg1">
              <a:lumMod val="95000"/>
            </a:schemeClr>
          </a:solidFill>
        </a:ln>
      </dgm:spPr>
      <dgm:t>
        <a:bodyPr/>
        <a:lstStyle/>
        <a:p>
          <a:endParaRPr lang="en-US"/>
        </a:p>
      </dgm:t>
    </dgm:pt>
    <dgm:pt modelId="{12A9A3A6-771A-6944-98F9-3BFD14059DE7}" type="pres">
      <dgm:prSet presAssocID="{CE1ADFAB-B080-004D-AA1D-0D0CBFCDFA16}" presName="sp" presStyleCnt="0"/>
      <dgm:spPr/>
    </dgm:pt>
    <dgm:pt modelId="{30183192-F409-4847-B261-323E0863AB67}" type="pres">
      <dgm:prSet presAssocID="{1D1039CC-20CE-0944-962F-BF907A47F035}" presName="composite" presStyleCnt="0"/>
      <dgm:spPr/>
    </dgm:pt>
    <dgm:pt modelId="{97E0BEF7-CAFC-2844-8EE6-ABD19D3F3A1A}" type="pres">
      <dgm:prSet presAssocID="{1D1039CC-20CE-0944-962F-BF907A47F035}" presName="parentText" presStyleLbl="alignNode1" presStyleIdx="1" presStyleCnt="5">
        <dgm:presLayoutVars>
          <dgm:chMax val="1"/>
          <dgm:bulletEnabled val="1"/>
        </dgm:presLayoutVars>
      </dgm:prSet>
      <dgm:spPr/>
      <dgm:t>
        <a:bodyPr/>
        <a:lstStyle/>
        <a:p>
          <a:endParaRPr lang="en-US"/>
        </a:p>
      </dgm:t>
    </dgm:pt>
    <dgm:pt modelId="{B2BA43DF-EF26-F648-A9DC-B252EFBA1CB9}" type="pres">
      <dgm:prSet presAssocID="{1D1039CC-20CE-0944-962F-BF907A47F035}" presName="descendantText" presStyleLbl="alignAcc1" presStyleIdx="1" presStyleCnt="5" custLinFactY="58720" custLinFactNeighborX="-32630" custLinFactNeighborY="100000">
        <dgm:presLayoutVars>
          <dgm:bulletEnabled val="1"/>
        </dgm:presLayoutVars>
      </dgm:prSet>
      <dgm:spPr>
        <a:ln>
          <a:solidFill>
            <a:schemeClr val="bg1">
              <a:lumMod val="95000"/>
            </a:schemeClr>
          </a:solidFill>
        </a:ln>
      </dgm:spPr>
      <dgm:t>
        <a:bodyPr/>
        <a:lstStyle/>
        <a:p>
          <a:endParaRPr lang="en-US"/>
        </a:p>
      </dgm:t>
    </dgm:pt>
    <dgm:pt modelId="{E5D15891-EA0B-A54B-9D69-89BA72D50C3F}" type="pres">
      <dgm:prSet presAssocID="{A1B0465D-4EBF-C74B-AD4C-C3106738EC4F}" presName="sp" presStyleCnt="0"/>
      <dgm:spPr/>
    </dgm:pt>
    <dgm:pt modelId="{BAF1B92A-BB28-1149-9A9D-FFCE4CB52A87}" type="pres">
      <dgm:prSet presAssocID="{B80BB15A-648B-8740-A0CC-DF15F1E3B08C}" presName="composite" presStyleCnt="0"/>
      <dgm:spPr/>
    </dgm:pt>
    <dgm:pt modelId="{0BA8AE72-C5D2-5043-9061-A7965A42CF4B}" type="pres">
      <dgm:prSet presAssocID="{B80BB15A-648B-8740-A0CC-DF15F1E3B08C}" presName="parentText" presStyleLbl="alignNode1" presStyleIdx="2" presStyleCnt="5">
        <dgm:presLayoutVars>
          <dgm:chMax val="1"/>
          <dgm:bulletEnabled val="1"/>
        </dgm:presLayoutVars>
      </dgm:prSet>
      <dgm:spPr/>
      <dgm:t>
        <a:bodyPr/>
        <a:lstStyle/>
        <a:p>
          <a:endParaRPr lang="en-US"/>
        </a:p>
      </dgm:t>
    </dgm:pt>
    <dgm:pt modelId="{967F24C3-80AD-104F-BB2A-E74EDE15F20A}" type="pres">
      <dgm:prSet presAssocID="{B80BB15A-648B-8740-A0CC-DF15F1E3B08C}" presName="descendantText" presStyleLbl="alignAcc1" presStyleIdx="2" presStyleCnt="5">
        <dgm:presLayoutVars>
          <dgm:bulletEnabled val="1"/>
        </dgm:presLayoutVars>
      </dgm:prSet>
      <dgm:spPr>
        <a:ln>
          <a:solidFill>
            <a:schemeClr val="bg1">
              <a:lumMod val="95000"/>
            </a:schemeClr>
          </a:solidFill>
        </a:ln>
      </dgm:spPr>
      <dgm:t>
        <a:bodyPr/>
        <a:lstStyle/>
        <a:p>
          <a:endParaRPr lang="en-US"/>
        </a:p>
      </dgm:t>
    </dgm:pt>
    <dgm:pt modelId="{E9646629-0EFF-784C-A917-93DBDF26DF5A}" type="pres">
      <dgm:prSet presAssocID="{311DBF7A-728E-F743-B5CD-4C588047DB4D}" presName="sp" presStyleCnt="0"/>
      <dgm:spPr/>
    </dgm:pt>
    <dgm:pt modelId="{C051A72C-674B-A54D-8C13-3557529689F0}" type="pres">
      <dgm:prSet presAssocID="{E4E84113-92D2-B742-9B3C-FD24F6D51B0B}" presName="composite" presStyleCnt="0"/>
      <dgm:spPr/>
    </dgm:pt>
    <dgm:pt modelId="{8A43056F-190B-DD49-916B-8EF9AEA2FE14}" type="pres">
      <dgm:prSet presAssocID="{E4E84113-92D2-B742-9B3C-FD24F6D51B0B}" presName="parentText" presStyleLbl="alignNode1" presStyleIdx="3" presStyleCnt="5">
        <dgm:presLayoutVars>
          <dgm:chMax val="1"/>
          <dgm:bulletEnabled val="1"/>
        </dgm:presLayoutVars>
      </dgm:prSet>
      <dgm:spPr/>
      <dgm:t>
        <a:bodyPr/>
        <a:lstStyle/>
        <a:p>
          <a:endParaRPr lang="en-US"/>
        </a:p>
      </dgm:t>
    </dgm:pt>
    <dgm:pt modelId="{A950EB19-7CAA-BF41-AA1A-C77A3843CE2C}" type="pres">
      <dgm:prSet presAssocID="{E4E84113-92D2-B742-9B3C-FD24F6D51B0B}" presName="descendantText" presStyleLbl="alignAcc1" presStyleIdx="3" presStyleCnt="5">
        <dgm:presLayoutVars>
          <dgm:bulletEnabled val="1"/>
        </dgm:presLayoutVars>
      </dgm:prSet>
      <dgm:spPr>
        <a:ln>
          <a:solidFill>
            <a:schemeClr val="bg1">
              <a:lumMod val="95000"/>
            </a:schemeClr>
          </a:solidFill>
        </a:ln>
      </dgm:spPr>
      <dgm:t>
        <a:bodyPr/>
        <a:lstStyle/>
        <a:p>
          <a:endParaRPr lang="en-US"/>
        </a:p>
      </dgm:t>
    </dgm:pt>
    <dgm:pt modelId="{890D3712-1792-564E-B0E7-7DB9AED47BBC}" type="pres">
      <dgm:prSet presAssocID="{6FE7668C-A3FE-9E4A-8566-E4CDAB83FDED}" presName="sp" presStyleCnt="0"/>
      <dgm:spPr/>
    </dgm:pt>
    <dgm:pt modelId="{FA0D976C-60C8-9A47-84FA-A26D2AEF8477}" type="pres">
      <dgm:prSet presAssocID="{1EB3406C-20A3-BF4F-A960-4A4AE0A9F200}" presName="composite" presStyleCnt="0"/>
      <dgm:spPr/>
    </dgm:pt>
    <dgm:pt modelId="{BA496CD1-9982-044D-9334-05607BC64D4C}" type="pres">
      <dgm:prSet presAssocID="{1EB3406C-20A3-BF4F-A960-4A4AE0A9F200}" presName="parentText" presStyleLbl="alignNode1" presStyleIdx="4" presStyleCnt="5">
        <dgm:presLayoutVars>
          <dgm:chMax val="1"/>
          <dgm:bulletEnabled val="1"/>
        </dgm:presLayoutVars>
      </dgm:prSet>
      <dgm:spPr/>
      <dgm:t>
        <a:bodyPr/>
        <a:lstStyle/>
        <a:p>
          <a:endParaRPr lang="en-US"/>
        </a:p>
      </dgm:t>
    </dgm:pt>
    <dgm:pt modelId="{B5F06ECC-D5E6-0245-99B8-1A634C805A4A}" type="pres">
      <dgm:prSet presAssocID="{1EB3406C-20A3-BF4F-A960-4A4AE0A9F200}" presName="descendantText" presStyleLbl="alignAcc1" presStyleIdx="4" presStyleCnt="5">
        <dgm:presLayoutVars>
          <dgm:bulletEnabled val="1"/>
        </dgm:presLayoutVars>
      </dgm:prSet>
      <dgm:spPr>
        <a:ln>
          <a:solidFill>
            <a:schemeClr val="bg1">
              <a:lumMod val="95000"/>
            </a:schemeClr>
          </a:solidFill>
        </a:ln>
      </dgm:spPr>
      <dgm:t>
        <a:bodyPr/>
        <a:lstStyle/>
        <a:p>
          <a:endParaRPr lang="en-US"/>
        </a:p>
      </dgm:t>
    </dgm:pt>
  </dgm:ptLst>
  <dgm:cxnLst>
    <dgm:cxn modelId="{6A67C3CF-0731-AF48-AF8C-F61FDA9FBD6D}" srcId="{65DD7EBE-2318-DB45-9F34-F24C4D9701AB}" destId="{E4E84113-92D2-B742-9B3C-FD24F6D51B0B}" srcOrd="3" destOrd="0" parTransId="{B3761CC3-41E6-1843-8AFB-7A370569095A}" sibTransId="{6FE7668C-A3FE-9E4A-8566-E4CDAB83FDED}"/>
    <dgm:cxn modelId="{E171BDC4-098C-6446-B066-6E40F1E2905D}" type="presOf" srcId="{65DD7EBE-2318-DB45-9F34-F24C4D9701AB}" destId="{46FE34A9-2C42-6740-929E-CFAA5A6C2450}" srcOrd="0" destOrd="0" presId="urn:microsoft.com/office/officeart/2005/8/layout/chevron2"/>
    <dgm:cxn modelId="{7CA0CB09-DD1D-A345-8E82-3444CEB239B6}" srcId="{65DD7EBE-2318-DB45-9F34-F24C4D9701AB}" destId="{1EB3406C-20A3-BF4F-A960-4A4AE0A9F200}" srcOrd="4" destOrd="0" parTransId="{00178AB0-628C-2E47-A652-FB6252F09A5D}" sibTransId="{CE35D3C7-E157-A44A-BA4A-73860A733E09}"/>
    <dgm:cxn modelId="{626677DB-12C9-DB4D-A355-993E612B0284}" type="presOf" srcId="{B80BB15A-648B-8740-A0CC-DF15F1E3B08C}" destId="{0BA8AE72-C5D2-5043-9061-A7965A42CF4B}" srcOrd="0" destOrd="0" presId="urn:microsoft.com/office/officeart/2005/8/layout/chevron2"/>
    <dgm:cxn modelId="{635C0017-B8AD-1A44-8490-43A0313A9929}" type="presOf" srcId="{1EB3406C-20A3-BF4F-A960-4A4AE0A9F200}" destId="{BA496CD1-9982-044D-9334-05607BC64D4C}" srcOrd="0" destOrd="0" presId="urn:microsoft.com/office/officeart/2005/8/layout/chevron2"/>
    <dgm:cxn modelId="{7D464B9B-BC8C-DE46-8330-45A05A4BD6D2}" srcId="{65DD7EBE-2318-DB45-9F34-F24C4D9701AB}" destId="{1D1039CC-20CE-0944-962F-BF907A47F035}" srcOrd="1" destOrd="0" parTransId="{B53FCD72-D768-E347-88DB-A9D0E706539F}" sibTransId="{A1B0465D-4EBF-C74B-AD4C-C3106738EC4F}"/>
    <dgm:cxn modelId="{22280703-6A3C-AC4C-B66D-3BAAAE395AA2}" type="presOf" srcId="{4F42889A-9EFA-284E-BBEC-A281B00F3E19}" destId="{27D52DDF-0A8C-5A44-B0E8-CCBA556F4610}" srcOrd="0" destOrd="0" presId="urn:microsoft.com/office/officeart/2005/8/layout/chevron2"/>
    <dgm:cxn modelId="{C959B393-AA5F-3E47-8FAC-3FFAD6AE3553}" type="presOf" srcId="{1D1039CC-20CE-0944-962F-BF907A47F035}" destId="{97E0BEF7-CAFC-2844-8EE6-ABD19D3F3A1A}" srcOrd="0" destOrd="0" presId="urn:microsoft.com/office/officeart/2005/8/layout/chevron2"/>
    <dgm:cxn modelId="{F9CF83F0-17E5-4943-BEEA-5E5080D81F26}" srcId="{65DD7EBE-2318-DB45-9F34-F24C4D9701AB}" destId="{4F42889A-9EFA-284E-BBEC-A281B00F3E19}" srcOrd="0" destOrd="0" parTransId="{AC9EAB26-2935-3F4A-8165-6C691761ACEA}" sibTransId="{CE1ADFAB-B080-004D-AA1D-0D0CBFCDFA16}"/>
    <dgm:cxn modelId="{A97F69BD-3081-2840-8C75-456DEF7FBCDE}" type="presOf" srcId="{E4E84113-92D2-B742-9B3C-FD24F6D51B0B}" destId="{8A43056F-190B-DD49-916B-8EF9AEA2FE14}" srcOrd="0" destOrd="0" presId="urn:microsoft.com/office/officeart/2005/8/layout/chevron2"/>
    <dgm:cxn modelId="{25288351-5B76-254B-95EF-84713E750DE8}" srcId="{65DD7EBE-2318-DB45-9F34-F24C4D9701AB}" destId="{B80BB15A-648B-8740-A0CC-DF15F1E3B08C}" srcOrd="2" destOrd="0" parTransId="{DEECA8EE-EF48-CD44-8A9D-0FF0B3AE2640}" sibTransId="{311DBF7A-728E-F743-B5CD-4C588047DB4D}"/>
    <dgm:cxn modelId="{B1002E7A-3088-DD40-BFF1-621DE59E8A2C}" type="presParOf" srcId="{46FE34A9-2C42-6740-929E-CFAA5A6C2450}" destId="{E9CE847E-12DB-FC4A-A12E-A779F1922C49}" srcOrd="0" destOrd="0" presId="urn:microsoft.com/office/officeart/2005/8/layout/chevron2"/>
    <dgm:cxn modelId="{013A253B-5E0A-6C44-BC81-6FA0FE531555}" type="presParOf" srcId="{E9CE847E-12DB-FC4A-A12E-A779F1922C49}" destId="{27D52DDF-0A8C-5A44-B0E8-CCBA556F4610}" srcOrd="0" destOrd="0" presId="urn:microsoft.com/office/officeart/2005/8/layout/chevron2"/>
    <dgm:cxn modelId="{7A62409E-56A3-AC49-9C40-668EF638B709}" type="presParOf" srcId="{E9CE847E-12DB-FC4A-A12E-A779F1922C49}" destId="{22FC0073-177A-BB43-97AE-3BD56ACE033B}" srcOrd="1" destOrd="0" presId="urn:microsoft.com/office/officeart/2005/8/layout/chevron2"/>
    <dgm:cxn modelId="{12598557-CD84-3747-A2D3-CF7C5D61C6EC}" type="presParOf" srcId="{46FE34A9-2C42-6740-929E-CFAA5A6C2450}" destId="{12A9A3A6-771A-6944-98F9-3BFD14059DE7}" srcOrd="1" destOrd="0" presId="urn:microsoft.com/office/officeart/2005/8/layout/chevron2"/>
    <dgm:cxn modelId="{0ABDEFB6-64C9-9441-B2EB-F5BD9378AAE5}" type="presParOf" srcId="{46FE34A9-2C42-6740-929E-CFAA5A6C2450}" destId="{30183192-F409-4847-B261-323E0863AB67}" srcOrd="2" destOrd="0" presId="urn:microsoft.com/office/officeart/2005/8/layout/chevron2"/>
    <dgm:cxn modelId="{394BB8FE-121A-0943-BF28-9934238F5EAE}" type="presParOf" srcId="{30183192-F409-4847-B261-323E0863AB67}" destId="{97E0BEF7-CAFC-2844-8EE6-ABD19D3F3A1A}" srcOrd="0" destOrd="0" presId="urn:microsoft.com/office/officeart/2005/8/layout/chevron2"/>
    <dgm:cxn modelId="{67D12A91-11A4-574F-8BF6-17341D3CDFF1}" type="presParOf" srcId="{30183192-F409-4847-B261-323E0863AB67}" destId="{B2BA43DF-EF26-F648-A9DC-B252EFBA1CB9}" srcOrd="1" destOrd="0" presId="urn:microsoft.com/office/officeart/2005/8/layout/chevron2"/>
    <dgm:cxn modelId="{1DCDAACB-8810-AD4C-AB04-61935714DFED}" type="presParOf" srcId="{46FE34A9-2C42-6740-929E-CFAA5A6C2450}" destId="{E5D15891-EA0B-A54B-9D69-89BA72D50C3F}" srcOrd="3" destOrd="0" presId="urn:microsoft.com/office/officeart/2005/8/layout/chevron2"/>
    <dgm:cxn modelId="{1B367B59-B738-FF47-AB2C-B13EFBD71A2A}" type="presParOf" srcId="{46FE34A9-2C42-6740-929E-CFAA5A6C2450}" destId="{BAF1B92A-BB28-1149-9A9D-FFCE4CB52A87}" srcOrd="4" destOrd="0" presId="urn:microsoft.com/office/officeart/2005/8/layout/chevron2"/>
    <dgm:cxn modelId="{16D5DFF9-1CA3-C54A-A670-8C20ADE6FB09}" type="presParOf" srcId="{BAF1B92A-BB28-1149-9A9D-FFCE4CB52A87}" destId="{0BA8AE72-C5D2-5043-9061-A7965A42CF4B}" srcOrd="0" destOrd="0" presId="urn:microsoft.com/office/officeart/2005/8/layout/chevron2"/>
    <dgm:cxn modelId="{80CD3A61-8102-FD44-B204-FDD2B9103E3D}" type="presParOf" srcId="{BAF1B92A-BB28-1149-9A9D-FFCE4CB52A87}" destId="{967F24C3-80AD-104F-BB2A-E74EDE15F20A}" srcOrd="1" destOrd="0" presId="urn:microsoft.com/office/officeart/2005/8/layout/chevron2"/>
    <dgm:cxn modelId="{6869E22A-4629-5244-AAB6-406A11D3B630}" type="presParOf" srcId="{46FE34A9-2C42-6740-929E-CFAA5A6C2450}" destId="{E9646629-0EFF-784C-A917-93DBDF26DF5A}" srcOrd="5" destOrd="0" presId="urn:microsoft.com/office/officeart/2005/8/layout/chevron2"/>
    <dgm:cxn modelId="{8378B48E-98C0-AC4C-BBF0-9A7FBC14260A}" type="presParOf" srcId="{46FE34A9-2C42-6740-929E-CFAA5A6C2450}" destId="{C051A72C-674B-A54D-8C13-3557529689F0}" srcOrd="6" destOrd="0" presId="urn:microsoft.com/office/officeart/2005/8/layout/chevron2"/>
    <dgm:cxn modelId="{1522D19E-9011-714A-8DF6-F8058325AFCA}" type="presParOf" srcId="{C051A72C-674B-A54D-8C13-3557529689F0}" destId="{8A43056F-190B-DD49-916B-8EF9AEA2FE14}" srcOrd="0" destOrd="0" presId="urn:microsoft.com/office/officeart/2005/8/layout/chevron2"/>
    <dgm:cxn modelId="{8D6361A0-6E95-6E4E-BDD1-354B17E4CED0}" type="presParOf" srcId="{C051A72C-674B-A54D-8C13-3557529689F0}" destId="{A950EB19-7CAA-BF41-AA1A-C77A3843CE2C}" srcOrd="1" destOrd="0" presId="urn:microsoft.com/office/officeart/2005/8/layout/chevron2"/>
    <dgm:cxn modelId="{E900AE93-1DDC-AB49-8302-42E7A8754C9C}" type="presParOf" srcId="{46FE34A9-2C42-6740-929E-CFAA5A6C2450}" destId="{890D3712-1792-564E-B0E7-7DB9AED47BBC}" srcOrd="7" destOrd="0" presId="urn:microsoft.com/office/officeart/2005/8/layout/chevron2"/>
    <dgm:cxn modelId="{952DBC17-D773-5A49-A2CF-6FEC5953D304}" type="presParOf" srcId="{46FE34A9-2C42-6740-929E-CFAA5A6C2450}" destId="{FA0D976C-60C8-9A47-84FA-A26D2AEF8477}" srcOrd="8" destOrd="0" presId="urn:microsoft.com/office/officeart/2005/8/layout/chevron2"/>
    <dgm:cxn modelId="{F4E0601F-97EF-2343-ACC9-4AA6DFA9A12B}" type="presParOf" srcId="{FA0D976C-60C8-9A47-84FA-A26D2AEF8477}" destId="{BA496CD1-9982-044D-9334-05607BC64D4C}" srcOrd="0" destOrd="0" presId="urn:microsoft.com/office/officeart/2005/8/layout/chevron2"/>
    <dgm:cxn modelId="{4BFC4934-3E64-1A40-9162-1FA9E247C4C1}" type="presParOf" srcId="{FA0D976C-60C8-9A47-84FA-A26D2AEF8477}" destId="{B5F06ECC-D5E6-0245-99B8-1A634C805A4A}" srcOrd="1" destOrd="0" presId="urn:microsoft.com/office/officeart/2005/8/layout/chevron2"/>
  </dgm:cxnLst>
  <dgm:bg/>
  <dgm:whole/>
</dgm:dataModel>
</file>

<file path=ppt/diagrams/data12.xml><?xml version="1.0" encoding="utf-8"?>
<dgm:dataModel xmlns:dgm="http://schemas.openxmlformats.org/drawingml/2006/diagram" xmlns:a="http://schemas.openxmlformats.org/drawingml/2006/main">
  <dgm:ptLst>
    <dgm:pt modelId="{65DD7EBE-2318-DB45-9F34-F24C4D9701AB}" type="doc">
      <dgm:prSet loTypeId="urn:microsoft.com/office/officeart/2005/8/layout/chevron2" loCatId="process" qsTypeId="urn:microsoft.com/office/officeart/2005/8/quickstyle/simple4" qsCatId="simple" csTypeId="urn:microsoft.com/office/officeart/2005/8/colors/accent2_2" csCatId="accent2" phldr="1"/>
      <dgm:spPr/>
      <dgm:t>
        <a:bodyPr/>
        <a:lstStyle/>
        <a:p>
          <a:endParaRPr lang="en-US"/>
        </a:p>
      </dgm:t>
    </dgm:pt>
    <dgm:pt modelId="{4F42889A-9EFA-284E-BBEC-A281B00F3E19}">
      <dgm:prSet>
        <dgm:style>
          <a:lnRef idx="1">
            <a:schemeClr val="accent2"/>
          </a:lnRef>
          <a:fillRef idx="3">
            <a:schemeClr val="accent2"/>
          </a:fillRef>
          <a:effectRef idx="2">
            <a:schemeClr val="accent2"/>
          </a:effectRef>
          <a:fontRef idx="minor">
            <a:schemeClr val="lt1"/>
          </a:fontRef>
        </dgm:style>
      </dgm:prSet>
      <dgm:spPr>
        <a:solidFill>
          <a:srgbClr val="800000"/>
        </a:solidFill>
      </dgm:spPr>
      <dgm:t>
        <a:bodyPr/>
        <a:lstStyle/>
        <a:p>
          <a:pPr rtl="0"/>
          <a:r>
            <a:rPr lang="en-US" dirty="0" smtClean="0"/>
            <a:t>LEAP</a:t>
          </a:r>
          <a:endParaRPr lang="en-US" dirty="0"/>
        </a:p>
      </dgm:t>
    </dgm:pt>
    <dgm:pt modelId="{AC9EAB26-2935-3F4A-8165-6C691761ACEA}" type="parTrans" cxnId="{F9CF83F0-17E5-4943-BEEA-5E5080D81F26}">
      <dgm:prSet/>
      <dgm:spPr/>
      <dgm:t>
        <a:bodyPr/>
        <a:lstStyle/>
        <a:p>
          <a:endParaRPr lang="en-US"/>
        </a:p>
      </dgm:t>
    </dgm:pt>
    <dgm:pt modelId="{CE1ADFAB-B080-004D-AA1D-0D0CBFCDFA16}" type="sibTrans" cxnId="{F9CF83F0-17E5-4943-BEEA-5E5080D81F26}">
      <dgm:prSet/>
      <dgm:spPr/>
      <dgm:t>
        <a:bodyPr/>
        <a:lstStyle/>
        <a:p>
          <a:endParaRPr lang="en-US"/>
        </a:p>
      </dgm:t>
    </dgm:pt>
    <dgm:pt modelId="{1D1039CC-20CE-0944-962F-BF907A47F035}">
      <dgm:prSet>
        <dgm:style>
          <a:lnRef idx="1">
            <a:schemeClr val="accent2"/>
          </a:lnRef>
          <a:fillRef idx="3">
            <a:schemeClr val="accent2"/>
          </a:fillRef>
          <a:effectRef idx="2">
            <a:schemeClr val="accent2"/>
          </a:effectRef>
          <a:fontRef idx="minor">
            <a:schemeClr val="lt1"/>
          </a:fontRef>
        </dgm:style>
      </dgm:prSet>
      <dgm:spPr>
        <a:solidFill>
          <a:srgbClr val="232176"/>
        </a:solidFill>
      </dgm:spPr>
      <dgm:t>
        <a:bodyPr/>
        <a:lstStyle/>
        <a:p>
          <a:pPr rtl="0"/>
          <a:r>
            <a:rPr lang="en-US" dirty="0" smtClean="0"/>
            <a:t>CUSP </a:t>
          </a:r>
        </a:p>
        <a:p>
          <a:pPr rtl="0"/>
          <a:r>
            <a:rPr lang="en-US" dirty="0" smtClean="0"/>
            <a:t>II</a:t>
          </a:r>
          <a:endParaRPr lang="en-US" dirty="0"/>
        </a:p>
      </dgm:t>
    </dgm:pt>
    <dgm:pt modelId="{B53FCD72-D768-E347-88DB-A9D0E706539F}" type="parTrans" cxnId="{7D464B9B-BC8C-DE46-8330-45A05A4BD6D2}">
      <dgm:prSet/>
      <dgm:spPr/>
      <dgm:t>
        <a:bodyPr/>
        <a:lstStyle/>
        <a:p>
          <a:endParaRPr lang="en-US"/>
        </a:p>
      </dgm:t>
    </dgm:pt>
    <dgm:pt modelId="{A1B0465D-4EBF-C74B-AD4C-C3106738EC4F}" type="sibTrans" cxnId="{7D464B9B-BC8C-DE46-8330-45A05A4BD6D2}">
      <dgm:prSet/>
      <dgm:spPr/>
      <dgm:t>
        <a:bodyPr/>
        <a:lstStyle/>
        <a:p>
          <a:endParaRPr lang="en-US"/>
        </a:p>
      </dgm:t>
    </dgm:pt>
    <dgm:pt modelId="{B80BB15A-648B-8740-A0CC-DF15F1E3B08C}">
      <dgm:prSet>
        <dgm:style>
          <a:lnRef idx="1">
            <a:schemeClr val="accent2"/>
          </a:lnRef>
          <a:fillRef idx="3">
            <a:schemeClr val="accent2"/>
          </a:fillRef>
          <a:effectRef idx="2">
            <a:schemeClr val="accent2"/>
          </a:effectRef>
          <a:fontRef idx="minor">
            <a:schemeClr val="lt1"/>
          </a:fontRef>
        </dgm:style>
      </dgm:prSet>
      <dgm:spPr>
        <a:solidFill>
          <a:srgbClr val="E2AF2D"/>
        </a:solidFill>
      </dgm:spPr>
      <dgm:t>
        <a:bodyPr/>
        <a:lstStyle/>
        <a:p>
          <a:pPr rtl="0"/>
          <a:r>
            <a:rPr lang="en-US" dirty="0" smtClean="0"/>
            <a:t>BAC</a:t>
          </a:r>
          <a:endParaRPr lang="en-US" dirty="0"/>
        </a:p>
      </dgm:t>
    </dgm:pt>
    <dgm:pt modelId="{DEECA8EE-EF48-CD44-8A9D-0FF0B3AE2640}" type="parTrans" cxnId="{25288351-5B76-254B-95EF-84713E750DE8}">
      <dgm:prSet/>
      <dgm:spPr/>
      <dgm:t>
        <a:bodyPr/>
        <a:lstStyle/>
        <a:p>
          <a:endParaRPr lang="en-US"/>
        </a:p>
      </dgm:t>
    </dgm:pt>
    <dgm:pt modelId="{311DBF7A-728E-F743-B5CD-4C588047DB4D}" type="sibTrans" cxnId="{25288351-5B76-254B-95EF-84713E750DE8}">
      <dgm:prSet/>
      <dgm:spPr/>
      <dgm:t>
        <a:bodyPr/>
        <a:lstStyle/>
        <a:p>
          <a:endParaRPr lang="en-US"/>
        </a:p>
      </dgm:t>
    </dgm:pt>
    <dgm:pt modelId="{1EB3406C-20A3-BF4F-A960-4A4AE0A9F200}">
      <dgm:prSet>
        <dgm:style>
          <a:lnRef idx="1">
            <a:schemeClr val="accent2"/>
          </a:lnRef>
          <a:fillRef idx="3">
            <a:schemeClr val="accent2"/>
          </a:fillRef>
          <a:effectRef idx="2">
            <a:schemeClr val="accent2"/>
          </a:effectRef>
          <a:fontRef idx="minor">
            <a:schemeClr val="lt1"/>
          </a:fontRef>
        </dgm:style>
      </dgm:prSet>
      <dgm:spPr>
        <a:solidFill>
          <a:srgbClr val="FF6600"/>
        </a:solidFill>
      </dgm:spPr>
      <dgm:t>
        <a:bodyPr/>
        <a:lstStyle/>
        <a:p>
          <a:pPr rtl="0"/>
          <a:r>
            <a:rPr lang="en-US" dirty="0" smtClean="0"/>
            <a:t>Course</a:t>
          </a:r>
          <a:endParaRPr lang="en-US" dirty="0"/>
        </a:p>
      </dgm:t>
    </dgm:pt>
    <dgm:pt modelId="{00178AB0-628C-2E47-A652-FB6252F09A5D}" type="parTrans" cxnId="{7CA0CB09-DD1D-A345-8E82-3444CEB239B6}">
      <dgm:prSet/>
      <dgm:spPr/>
      <dgm:t>
        <a:bodyPr/>
        <a:lstStyle/>
        <a:p>
          <a:endParaRPr lang="en-US"/>
        </a:p>
      </dgm:t>
    </dgm:pt>
    <dgm:pt modelId="{CE35D3C7-E157-A44A-BA4A-73860A733E09}" type="sibTrans" cxnId="{7CA0CB09-DD1D-A345-8E82-3444CEB239B6}">
      <dgm:prSet/>
      <dgm:spPr/>
      <dgm:t>
        <a:bodyPr/>
        <a:lstStyle/>
        <a:p>
          <a:endParaRPr lang="en-US"/>
        </a:p>
      </dgm:t>
    </dgm:pt>
    <dgm:pt modelId="{594AF1F7-8CD3-9F4C-8D86-CD0EB4C6119E}">
      <dgm:prSet custT="1"/>
      <dgm:spPr/>
      <dgm:t>
        <a:bodyPr/>
        <a:lstStyle/>
        <a:p>
          <a:r>
            <a:rPr lang="en-US" sz="2000" dirty="0" smtClean="0"/>
            <a:t>Personal &amp; Social Responsibility</a:t>
          </a:r>
          <a:endParaRPr lang="en-US" sz="2000" dirty="0"/>
        </a:p>
      </dgm:t>
    </dgm:pt>
    <dgm:pt modelId="{DE002EA1-85E5-C84F-BC43-702BA5F8F12B}" type="parTrans" cxnId="{AE1155DE-B24F-EB47-94BF-A7EB561D896D}">
      <dgm:prSet/>
      <dgm:spPr/>
      <dgm:t>
        <a:bodyPr/>
        <a:lstStyle/>
        <a:p>
          <a:endParaRPr lang="en-US"/>
        </a:p>
      </dgm:t>
    </dgm:pt>
    <dgm:pt modelId="{EF172515-9A98-6947-93A2-FA3A0391912F}" type="sibTrans" cxnId="{AE1155DE-B24F-EB47-94BF-A7EB561D896D}">
      <dgm:prSet/>
      <dgm:spPr/>
      <dgm:t>
        <a:bodyPr/>
        <a:lstStyle/>
        <a:p>
          <a:endParaRPr lang="en-US"/>
        </a:p>
      </dgm:t>
    </dgm:pt>
    <dgm:pt modelId="{3E94AC67-EDB1-1C41-BB53-3E2130C055AA}">
      <dgm:prSet custT="1"/>
      <dgm:spPr/>
      <dgm:t>
        <a:bodyPr/>
        <a:lstStyle/>
        <a:p>
          <a:r>
            <a:rPr lang="en-US" sz="2000" dirty="0" smtClean="0"/>
            <a:t>Social Equity &amp; Justice</a:t>
          </a:r>
          <a:endParaRPr lang="en-US" sz="2000" dirty="0"/>
        </a:p>
      </dgm:t>
    </dgm:pt>
    <dgm:pt modelId="{E46B7C79-D2ED-6448-9121-B2D2703DD9F2}" type="parTrans" cxnId="{700FF493-DAFC-6647-8C3B-92B7D18DB412}">
      <dgm:prSet/>
      <dgm:spPr/>
      <dgm:t>
        <a:bodyPr/>
        <a:lstStyle/>
        <a:p>
          <a:endParaRPr lang="en-US"/>
        </a:p>
      </dgm:t>
    </dgm:pt>
    <dgm:pt modelId="{34B40818-1EA7-E645-957F-C1E1B0EC7B31}" type="sibTrans" cxnId="{700FF493-DAFC-6647-8C3B-92B7D18DB412}">
      <dgm:prSet/>
      <dgm:spPr/>
      <dgm:t>
        <a:bodyPr/>
        <a:lstStyle/>
        <a:p>
          <a:endParaRPr lang="en-US"/>
        </a:p>
      </dgm:t>
    </dgm:pt>
    <dgm:pt modelId="{FB052781-371C-F348-950D-F86663ACC140}">
      <dgm:prSet custT="1"/>
      <dgm:spPr/>
      <dgm:t>
        <a:bodyPr/>
        <a:lstStyle/>
        <a:p>
          <a:r>
            <a:rPr lang="en-US" sz="2000" dirty="0" smtClean="0"/>
            <a:t> Appreciation for Diversity</a:t>
          </a:r>
          <a:endParaRPr lang="en-US" sz="2000" dirty="0"/>
        </a:p>
      </dgm:t>
    </dgm:pt>
    <dgm:pt modelId="{B483F1AE-FC5A-704C-B94A-B2999FA03DC7}" type="parTrans" cxnId="{FFF93406-BC70-B04B-9C44-7DD431B0BD5C}">
      <dgm:prSet/>
      <dgm:spPr/>
      <dgm:t>
        <a:bodyPr/>
        <a:lstStyle/>
        <a:p>
          <a:endParaRPr lang="en-US"/>
        </a:p>
      </dgm:t>
    </dgm:pt>
    <dgm:pt modelId="{81FBAF32-5E26-9047-B822-A0203449BDE9}" type="sibTrans" cxnId="{FFF93406-BC70-B04B-9C44-7DD431B0BD5C}">
      <dgm:prSet/>
      <dgm:spPr/>
      <dgm:t>
        <a:bodyPr/>
        <a:lstStyle/>
        <a:p>
          <a:endParaRPr lang="en-US"/>
        </a:p>
      </dgm:t>
    </dgm:pt>
    <dgm:pt modelId="{430E0854-546D-AF4C-9F46-480978420D64}">
      <dgm:prSet custT="1"/>
      <dgm:spPr/>
      <dgm:t>
        <a:bodyPr/>
        <a:lstStyle/>
        <a:p>
          <a:pPr rtl="0"/>
          <a:r>
            <a:rPr lang="en-US" sz="2000" dirty="0" smtClean="0"/>
            <a:t> Identify the connection between social justice, health equity, and personal &amp; community health</a:t>
          </a:r>
          <a:endParaRPr lang="en-US" sz="2000" dirty="0"/>
        </a:p>
      </dgm:t>
    </dgm:pt>
    <dgm:pt modelId="{F895086C-70A1-5E4F-94A8-946A4E56C706}" type="parTrans" cxnId="{5A7CC44E-88DF-3F4D-9EE9-680169B82BA3}">
      <dgm:prSet/>
      <dgm:spPr/>
      <dgm:t>
        <a:bodyPr/>
        <a:lstStyle/>
        <a:p>
          <a:endParaRPr lang="en-US"/>
        </a:p>
      </dgm:t>
    </dgm:pt>
    <dgm:pt modelId="{A5F0521E-0541-4242-8E7A-7644FB4481AE}" type="sibTrans" cxnId="{5A7CC44E-88DF-3F4D-9EE9-680169B82BA3}">
      <dgm:prSet/>
      <dgm:spPr/>
      <dgm:t>
        <a:bodyPr/>
        <a:lstStyle/>
        <a:p>
          <a:endParaRPr lang="en-US"/>
        </a:p>
      </dgm:t>
    </dgm:pt>
    <dgm:pt modelId="{863147B9-B5A9-6043-998F-16126A9E1C5A}">
      <dgm:prSet custT="1"/>
      <dgm:spPr/>
      <dgm:t>
        <a:bodyPr/>
        <a:lstStyle/>
        <a:p>
          <a:r>
            <a:rPr lang="en-US" sz="2000" dirty="0" smtClean="0"/>
            <a:t>Shoot &amp; produce a documentary on a health &amp; social justice issue</a:t>
          </a:r>
          <a:endParaRPr lang="en-US" sz="2000" dirty="0"/>
        </a:p>
      </dgm:t>
    </dgm:pt>
    <dgm:pt modelId="{17B5688E-AF1D-7044-ACF6-D21CD46AD224}" type="parTrans" cxnId="{BD8EDCD2-099B-0048-B553-BC3BE4C09918}">
      <dgm:prSet/>
      <dgm:spPr/>
      <dgm:t>
        <a:bodyPr/>
        <a:lstStyle/>
        <a:p>
          <a:endParaRPr lang="en-US"/>
        </a:p>
      </dgm:t>
    </dgm:pt>
    <dgm:pt modelId="{D1089FE4-8DBB-3943-96BD-5E7177A0AB07}" type="sibTrans" cxnId="{BD8EDCD2-099B-0048-B553-BC3BE4C09918}">
      <dgm:prSet/>
      <dgm:spPr/>
      <dgm:t>
        <a:bodyPr/>
        <a:lstStyle/>
        <a:p>
          <a:endParaRPr lang="en-US"/>
        </a:p>
      </dgm:t>
    </dgm:pt>
    <dgm:pt modelId="{B3669E69-57BB-A54E-97E6-9E6CE337FC47}">
      <dgm:prSet custT="1"/>
      <dgm:spPr/>
      <dgm:t>
        <a:bodyPr/>
        <a:lstStyle/>
        <a:p>
          <a:r>
            <a:rPr lang="en-US" sz="2000" dirty="0" smtClean="0"/>
            <a:t> </a:t>
          </a:r>
          <a:endParaRPr lang="en-US" sz="2000" dirty="0"/>
        </a:p>
      </dgm:t>
    </dgm:pt>
    <dgm:pt modelId="{3A8C9BCC-0247-5944-8759-B799CE42280C}" type="parTrans" cxnId="{B51F047D-454A-324A-9766-CB5498D0B5C0}">
      <dgm:prSet/>
      <dgm:spPr/>
      <dgm:t>
        <a:bodyPr/>
        <a:lstStyle/>
        <a:p>
          <a:endParaRPr lang="en-US"/>
        </a:p>
      </dgm:t>
    </dgm:pt>
    <dgm:pt modelId="{30542669-2CF5-4F49-84D0-699B212CDDCA}" type="sibTrans" cxnId="{B51F047D-454A-324A-9766-CB5498D0B5C0}">
      <dgm:prSet/>
      <dgm:spPr/>
      <dgm:t>
        <a:bodyPr/>
        <a:lstStyle/>
        <a:p>
          <a:endParaRPr lang="en-US"/>
        </a:p>
      </dgm:t>
    </dgm:pt>
    <dgm:pt modelId="{E4E84113-92D2-B742-9B3C-FD24F6D51B0B}">
      <dgm:prSet>
        <dgm:style>
          <a:lnRef idx="1">
            <a:schemeClr val="accent2"/>
          </a:lnRef>
          <a:fillRef idx="3">
            <a:schemeClr val="accent2"/>
          </a:fillRef>
          <a:effectRef idx="2">
            <a:schemeClr val="accent2"/>
          </a:effectRef>
          <a:fontRef idx="minor">
            <a:schemeClr val="lt1"/>
          </a:fontRef>
        </dgm:style>
      </dgm:prSet>
      <dgm:spPr>
        <a:solidFill>
          <a:srgbClr val="008000"/>
        </a:solidFill>
      </dgm:spPr>
      <dgm:t>
        <a:bodyPr/>
        <a:lstStyle/>
        <a:p>
          <a:pPr rtl="0"/>
          <a:r>
            <a:rPr lang="en-US" dirty="0" smtClean="0"/>
            <a:t>DEPT/ PROGRAM</a:t>
          </a:r>
          <a:endParaRPr lang="en-US" dirty="0"/>
        </a:p>
      </dgm:t>
    </dgm:pt>
    <dgm:pt modelId="{6FE7668C-A3FE-9E4A-8566-E4CDAB83FDED}" type="sibTrans" cxnId="{6A67C3CF-0731-AF48-AF8C-F61FDA9FBD6D}">
      <dgm:prSet/>
      <dgm:spPr/>
      <dgm:t>
        <a:bodyPr/>
        <a:lstStyle/>
        <a:p>
          <a:endParaRPr lang="en-US"/>
        </a:p>
      </dgm:t>
    </dgm:pt>
    <dgm:pt modelId="{B3761CC3-41E6-1843-8AFB-7A370569095A}" type="parTrans" cxnId="{6A67C3CF-0731-AF48-AF8C-F61FDA9FBD6D}">
      <dgm:prSet/>
      <dgm:spPr/>
      <dgm:t>
        <a:bodyPr/>
        <a:lstStyle/>
        <a:p>
          <a:endParaRPr lang="en-US"/>
        </a:p>
      </dgm:t>
    </dgm:pt>
    <dgm:pt modelId="{F986CEF8-A3CE-A64E-88BE-1BC2A1F98E70}">
      <dgm:prSet>
        <dgm:style>
          <a:lnRef idx="1">
            <a:schemeClr val="accent2"/>
          </a:lnRef>
          <a:fillRef idx="3">
            <a:schemeClr val="accent2"/>
          </a:fillRef>
          <a:effectRef idx="2">
            <a:schemeClr val="accent2"/>
          </a:effectRef>
          <a:fontRef idx="minor">
            <a:schemeClr val="lt1"/>
          </a:fontRef>
        </dgm:style>
      </dgm:prSet>
      <dgm:spPr>
        <a:solidFill>
          <a:schemeClr val="bg2"/>
        </a:solidFill>
      </dgm:spPr>
      <dgm:t>
        <a:bodyPr/>
        <a:lstStyle/>
        <a:p>
          <a:pPr rtl="0"/>
          <a:r>
            <a:rPr lang="en-US" dirty="0" smtClean="0"/>
            <a:t>ARIFACTS</a:t>
          </a:r>
          <a:endParaRPr lang="en-US" dirty="0"/>
        </a:p>
      </dgm:t>
    </dgm:pt>
    <dgm:pt modelId="{2CD68E6A-7821-3042-B7D8-B78368CF49C5}" type="sibTrans" cxnId="{3E35091F-1B8A-BE4D-9C11-4BF908FD3A85}">
      <dgm:prSet/>
      <dgm:spPr/>
      <dgm:t>
        <a:bodyPr/>
        <a:lstStyle/>
        <a:p>
          <a:endParaRPr lang="en-US"/>
        </a:p>
      </dgm:t>
    </dgm:pt>
    <dgm:pt modelId="{12F2345F-8596-F046-9507-F67BC513AD5A}" type="parTrans" cxnId="{3E35091F-1B8A-BE4D-9C11-4BF908FD3A85}">
      <dgm:prSet/>
      <dgm:spPr/>
      <dgm:t>
        <a:bodyPr/>
        <a:lstStyle/>
        <a:p>
          <a:endParaRPr lang="en-US"/>
        </a:p>
      </dgm:t>
    </dgm:pt>
    <dgm:pt modelId="{4FA6D767-1118-4645-8FDF-FC0BF0F9F0F3}">
      <dgm:prSet custT="1"/>
      <dgm:spPr/>
      <dgm:t>
        <a:bodyPr/>
        <a:lstStyle/>
        <a:p>
          <a:r>
            <a:rPr lang="en-US" sz="2000" dirty="0" smtClean="0"/>
            <a:t>Ethical Engagement</a:t>
          </a:r>
          <a:endParaRPr lang="en-US" sz="2000" dirty="0"/>
        </a:p>
      </dgm:t>
    </dgm:pt>
    <dgm:pt modelId="{CE05AB9A-1B0C-BD4E-84F8-AF8F48D91E73}" type="parTrans" cxnId="{4BE35B64-6AAC-CA4C-ABAE-CF2374777ACA}">
      <dgm:prSet/>
      <dgm:spPr/>
      <dgm:t>
        <a:bodyPr/>
        <a:lstStyle/>
        <a:p>
          <a:endParaRPr lang="en-US"/>
        </a:p>
      </dgm:t>
    </dgm:pt>
    <dgm:pt modelId="{EC155230-3777-2F44-9BE1-0604E293EAD1}" type="sibTrans" cxnId="{4BE35B64-6AAC-CA4C-ABAE-CF2374777ACA}">
      <dgm:prSet/>
      <dgm:spPr/>
      <dgm:t>
        <a:bodyPr/>
        <a:lstStyle/>
        <a:p>
          <a:endParaRPr lang="en-US"/>
        </a:p>
      </dgm:t>
    </dgm:pt>
    <dgm:pt modelId="{46FE34A9-2C42-6740-929E-CFAA5A6C2450}" type="pres">
      <dgm:prSet presAssocID="{65DD7EBE-2318-DB45-9F34-F24C4D9701AB}" presName="linearFlow" presStyleCnt="0">
        <dgm:presLayoutVars>
          <dgm:dir/>
          <dgm:animLvl val="lvl"/>
          <dgm:resizeHandles val="exact"/>
        </dgm:presLayoutVars>
      </dgm:prSet>
      <dgm:spPr/>
      <dgm:t>
        <a:bodyPr/>
        <a:lstStyle/>
        <a:p>
          <a:endParaRPr lang="en-US"/>
        </a:p>
      </dgm:t>
    </dgm:pt>
    <dgm:pt modelId="{E9CE847E-12DB-FC4A-A12E-A779F1922C49}" type="pres">
      <dgm:prSet presAssocID="{4F42889A-9EFA-284E-BBEC-A281B00F3E19}" presName="composite" presStyleCnt="0"/>
      <dgm:spPr/>
    </dgm:pt>
    <dgm:pt modelId="{27D52DDF-0A8C-5A44-B0E8-CCBA556F4610}" type="pres">
      <dgm:prSet presAssocID="{4F42889A-9EFA-284E-BBEC-A281B00F3E19}" presName="parentText" presStyleLbl="alignNode1" presStyleIdx="0" presStyleCnt="6">
        <dgm:presLayoutVars>
          <dgm:chMax val="1"/>
          <dgm:bulletEnabled val="1"/>
        </dgm:presLayoutVars>
      </dgm:prSet>
      <dgm:spPr/>
      <dgm:t>
        <a:bodyPr/>
        <a:lstStyle/>
        <a:p>
          <a:endParaRPr lang="en-US"/>
        </a:p>
      </dgm:t>
    </dgm:pt>
    <dgm:pt modelId="{22FC0073-177A-BB43-97AE-3BD56ACE033B}" type="pres">
      <dgm:prSet presAssocID="{4F42889A-9EFA-284E-BBEC-A281B00F3E19}" presName="descendantText" presStyleLbl="alignAcc1" presStyleIdx="0" presStyleCnt="6">
        <dgm:presLayoutVars>
          <dgm:bulletEnabled val="1"/>
        </dgm:presLayoutVars>
      </dgm:prSet>
      <dgm:spPr/>
      <dgm:t>
        <a:bodyPr/>
        <a:lstStyle/>
        <a:p>
          <a:endParaRPr lang="en-US"/>
        </a:p>
      </dgm:t>
    </dgm:pt>
    <dgm:pt modelId="{12A9A3A6-771A-6944-98F9-3BFD14059DE7}" type="pres">
      <dgm:prSet presAssocID="{CE1ADFAB-B080-004D-AA1D-0D0CBFCDFA16}" presName="sp" presStyleCnt="0"/>
      <dgm:spPr/>
    </dgm:pt>
    <dgm:pt modelId="{30183192-F409-4847-B261-323E0863AB67}" type="pres">
      <dgm:prSet presAssocID="{1D1039CC-20CE-0944-962F-BF907A47F035}" presName="composite" presStyleCnt="0"/>
      <dgm:spPr/>
    </dgm:pt>
    <dgm:pt modelId="{97E0BEF7-CAFC-2844-8EE6-ABD19D3F3A1A}" type="pres">
      <dgm:prSet presAssocID="{1D1039CC-20CE-0944-962F-BF907A47F035}" presName="parentText" presStyleLbl="alignNode1" presStyleIdx="1" presStyleCnt="6">
        <dgm:presLayoutVars>
          <dgm:chMax val="1"/>
          <dgm:bulletEnabled val="1"/>
        </dgm:presLayoutVars>
      </dgm:prSet>
      <dgm:spPr/>
      <dgm:t>
        <a:bodyPr/>
        <a:lstStyle/>
        <a:p>
          <a:endParaRPr lang="en-US"/>
        </a:p>
      </dgm:t>
    </dgm:pt>
    <dgm:pt modelId="{B2BA43DF-EF26-F648-A9DC-B252EFBA1CB9}" type="pres">
      <dgm:prSet presAssocID="{1D1039CC-20CE-0944-962F-BF907A47F035}" presName="descendantText" presStyleLbl="alignAcc1" presStyleIdx="1" presStyleCnt="6" custLinFactNeighborX="147" custLinFactNeighborY="603">
        <dgm:presLayoutVars>
          <dgm:bulletEnabled val="1"/>
        </dgm:presLayoutVars>
      </dgm:prSet>
      <dgm:spPr/>
      <dgm:t>
        <a:bodyPr/>
        <a:lstStyle/>
        <a:p>
          <a:endParaRPr lang="en-US"/>
        </a:p>
      </dgm:t>
    </dgm:pt>
    <dgm:pt modelId="{E5D15891-EA0B-A54B-9D69-89BA72D50C3F}" type="pres">
      <dgm:prSet presAssocID="{A1B0465D-4EBF-C74B-AD4C-C3106738EC4F}" presName="sp" presStyleCnt="0"/>
      <dgm:spPr/>
    </dgm:pt>
    <dgm:pt modelId="{BAF1B92A-BB28-1149-9A9D-FFCE4CB52A87}" type="pres">
      <dgm:prSet presAssocID="{B80BB15A-648B-8740-A0CC-DF15F1E3B08C}" presName="composite" presStyleCnt="0"/>
      <dgm:spPr/>
    </dgm:pt>
    <dgm:pt modelId="{0BA8AE72-C5D2-5043-9061-A7965A42CF4B}" type="pres">
      <dgm:prSet presAssocID="{B80BB15A-648B-8740-A0CC-DF15F1E3B08C}" presName="parentText" presStyleLbl="alignNode1" presStyleIdx="2" presStyleCnt="6">
        <dgm:presLayoutVars>
          <dgm:chMax val="1"/>
          <dgm:bulletEnabled val="1"/>
        </dgm:presLayoutVars>
      </dgm:prSet>
      <dgm:spPr/>
      <dgm:t>
        <a:bodyPr/>
        <a:lstStyle/>
        <a:p>
          <a:endParaRPr lang="en-US"/>
        </a:p>
      </dgm:t>
    </dgm:pt>
    <dgm:pt modelId="{967F24C3-80AD-104F-BB2A-E74EDE15F20A}" type="pres">
      <dgm:prSet presAssocID="{B80BB15A-648B-8740-A0CC-DF15F1E3B08C}" presName="descendantText" presStyleLbl="alignAcc1" presStyleIdx="2" presStyleCnt="6">
        <dgm:presLayoutVars>
          <dgm:bulletEnabled val="1"/>
        </dgm:presLayoutVars>
      </dgm:prSet>
      <dgm:spPr/>
      <dgm:t>
        <a:bodyPr/>
        <a:lstStyle/>
        <a:p>
          <a:endParaRPr lang="en-US"/>
        </a:p>
      </dgm:t>
    </dgm:pt>
    <dgm:pt modelId="{E9646629-0EFF-784C-A917-93DBDF26DF5A}" type="pres">
      <dgm:prSet presAssocID="{311DBF7A-728E-F743-B5CD-4C588047DB4D}" presName="sp" presStyleCnt="0"/>
      <dgm:spPr/>
    </dgm:pt>
    <dgm:pt modelId="{C051A72C-674B-A54D-8C13-3557529689F0}" type="pres">
      <dgm:prSet presAssocID="{E4E84113-92D2-B742-9B3C-FD24F6D51B0B}" presName="composite" presStyleCnt="0"/>
      <dgm:spPr/>
    </dgm:pt>
    <dgm:pt modelId="{8A43056F-190B-DD49-916B-8EF9AEA2FE14}" type="pres">
      <dgm:prSet presAssocID="{E4E84113-92D2-B742-9B3C-FD24F6D51B0B}" presName="parentText" presStyleLbl="alignNode1" presStyleIdx="3" presStyleCnt="6">
        <dgm:presLayoutVars>
          <dgm:chMax val="1"/>
          <dgm:bulletEnabled val="1"/>
        </dgm:presLayoutVars>
      </dgm:prSet>
      <dgm:spPr/>
      <dgm:t>
        <a:bodyPr/>
        <a:lstStyle/>
        <a:p>
          <a:endParaRPr lang="en-US"/>
        </a:p>
      </dgm:t>
    </dgm:pt>
    <dgm:pt modelId="{A950EB19-7CAA-BF41-AA1A-C77A3843CE2C}" type="pres">
      <dgm:prSet presAssocID="{E4E84113-92D2-B742-9B3C-FD24F6D51B0B}" presName="descendantText" presStyleLbl="alignAcc1" presStyleIdx="3" presStyleCnt="6">
        <dgm:presLayoutVars>
          <dgm:bulletEnabled val="1"/>
        </dgm:presLayoutVars>
      </dgm:prSet>
      <dgm:spPr/>
      <dgm:t>
        <a:bodyPr/>
        <a:lstStyle/>
        <a:p>
          <a:endParaRPr lang="en-US"/>
        </a:p>
      </dgm:t>
    </dgm:pt>
    <dgm:pt modelId="{890D3712-1792-564E-B0E7-7DB9AED47BBC}" type="pres">
      <dgm:prSet presAssocID="{6FE7668C-A3FE-9E4A-8566-E4CDAB83FDED}" presName="sp" presStyleCnt="0"/>
      <dgm:spPr/>
    </dgm:pt>
    <dgm:pt modelId="{FA0D976C-60C8-9A47-84FA-A26D2AEF8477}" type="pres">
      <dgm:prSet presAssocID="{1EB3406C-20A3-BF4F-A960-4A4AE0A9F200}" presName="composite" presStyleCnt="0"/>
      <dgm:spPr/>
    </dgm:pt>
    <dgm:pt modelId="{BA496CD1-9982-044D-9334-05607BC64D4C}" type="pres">
      <dgm:prSet presAssocID="{1EB3406C-20A3-BF4F-A960-4A4AE0A9F200}" presName="parentText" presStyleLbl="alignNode1" presStyleIdx="4" presStyleCnt="6">
        <dgm:presLayoutVars>
          <dgm:chMax val="1"/>
          <dgm:bulletEnabled val="1"/>
        </dgm:presLayoutVars>
      </dgm:prSet>
      <dgm:spPr/>
      <dgm:t>
        <a:bodyPr/>
        <a:lstStyle/>
        <a:p>
          <a:endParaRPr lang="en-US"/>
        </a:p>
      </dgm:t>
    </dgm:pt>
    <dgm:pt modelId="{B5F06ECC-D5E6-0245-99B8-1A634C805A4A}" type="pres">
      <dgm:prSet presAssocID="{1EB3406C-20A3-BF4F-A960-4A4AE0A9F200}" presName="descendantText" presStyleLbl="alignAcc1" presStyleIdx="4" presStyleCnt="6">
        <dgm:presLayoutVars>
          <dgm:bulletEnabled val="1"/>
        </dgm:presLayoutVars>
      </dgm:prSet>
      <dgm:spPr/>
      <dgm:t>
        <a:bodyPr/>
        <a:lstStyle/>
        <a:p>
          <a:endParaRPr lang="en-US"/>
        </a:p>
      </dgm:t>
    </dgm:pt>
    <dgm:pt modelId="{F3A52A03-6C9C-0346-B0A3-C46D9BA6AB72}" type="pres">
      <dgm:prSet presAssocID="{CE35D3C7-E157-A44A-BA4A-73860A733E09}" presName="sp" presStyleCnt="0"/>
      <dgm:spPr/>
    </dgm:pt>
    <dgm:pt modelId="{711D2009-6BFB-DA42-A8CF-ADD285BD5DA3}" type="pres">
      <dgm:prSet presAssocID="{F986CEF8-A3CE-A64E-88BE-1BC2A1F98E70}" presName="composite" presStyleCnt="0"/>
      <dgm:spPr/>
    </dgm:pt>
    <dgm:pt modelId="{80F07EAE-5B0A-7040-8465-4A18F60116E5}" type="pres">
      <dgm:prSet presAssocID="{F986CEF8-A3CE-A64E-88BE-1BC2A1F98E70}" presName="parentText" presStyleLbl="alignNode1" presStyleIdx="5" presStyleCnt="6">
        <dgm:presLayoutVars>
          <dgm:chMax val="1"/>
          <dgm:bulletEnabled val="1"/>
        </dgm:presLayoutVars>
      </dgm:prSet>
      <dgm:spPr/>
      <dgm:t>
        <a:bodyPr/>
        <a:lstStyle/>
        <a:p>
          <a:endParaRPr lang="en-US"/>
        </a:p>
      </dgm:t>
    </dgm:pt>
    <dgm:pt modelId="{9AB878C4-E5A6-E641-A6B0-3A0661BE5A87}" type="pres">
      <dgm:prSet presAssocID="{F986CEF8-A3CE-A64E-88BE-1BC2A1F98E70}" presName="descendantText" presStyleLbl="alignAcc1" presStyleIdx="5" presStyleCnt="6">
        <dgm:presLayoutVars>
          <dgm:bulletEnabled val="1"/>
        </dgm:presLayoutVars>
      </dgm:prSet>
      <dgm:spPr/>
      <dgm:t>
        <a:bodyPr/>
        <a:lstStyle/>
        <a:p>
          <a:endParaRPr lang="en-US"/>
        </a:p>
      </dgm:t>
    </dgm:pt>
  </dgm:ptLst>
  <dgm:cxnLst>
    <dgm:cxn modelId="{B51F047D-454A-324A-9766-CB5498D0B5C0}" srcId="{F986CEF8-A3CE-A64E-88BE-1BC2A1F98E70}" destId="{B3669E69-57BB-A54E-97E6-9E6CE337FC47}" srcOrd="0" destOrd="0" parTransId="{3A8C9BCC-0247-5944-8759-B799CE42280C}" sibTransId="{30542669-2CF5-4F49-84D0-699B212CDDCA}"/>
    <dgm:cxn modelId="{4BE35B64-6AAC-CA4C-ABAE-CF2374777ACA}" srcId="{B80BB15A-648B-8740-A0CC-DF15F1E3B08C}" destId="{4FA6D767-1118-4645-8FDF-FC0BF0F9F0F3}" srcOrd="1" destOrd="0" parTransId="{CE05AB9A-1B0C-BD4E-84F8-AF8F48D91E73}" sibTransId="{EC155230-3777-2F44-9BE1-0604E293EAD1}"/>
    <dgm:cxn modelId="{AB5455FD-DE27-8444-AA04-88F715229EEC}" type="presOf" srcId="{594AF1F7-8CD3-9F4C-8D86-CD0EB4C6119E}" destId="{22FC0073-177A-BB43-97AE-3BD56ACE033B}" srcOrd="0" destOrd="0" presId="urn:microsoft.com/office/officeart/2005/8/layout/chevron2"/>
    <dgm:cxn modelId="{9F550406-8196-0B4F-8245-7BAA24019773}" type="presOf" srcId="{FB052781-371C-F348-950D-F86663ACC140}" destId="{967F24C3-80AD-104F-BB2A-E74EDE15F20A}" srcOrd="0" destOrd="0" presId="urn:microsoft.com/office/officeart/2005/8/layout/chevron2"/>
    <dgm:cxn modelId="{AE1155DE-B24F-EB47-94BF-A7EB561D896D}" srcId="{4F42889A-9EFA-284E-BBEC-A281B00F3E19}" destId="{594AF1F7-8CD3-9F4C-8D86-CD0EB4C6119E}" srcOrd="0" destOrd="0" parTransId="{DE002EA1-85E5-C84F-BC43-702BA5F8F12B}" sibTransId="{EF172515-9A98-6947-93A2-FA3A0391912F}"/>
    <dgm:cxn modelId="{C5536A21-DFFF-C847-BDA9-2E31DDA36ED5}" type="presOf" srcId="{B80BB15A-648B-8740-A0CC-DF15F1E3B08C}" destId="{0BA8AE72-C5D2-5043-9061-A7965A42CF4B}" srcOrd="0" destOrd="0" presId="urn:microsoft.com/office/officeart/2005/8/layout/chevron2"/>
    <dgm:cxn modelId="{3240056D-6834-8D46-9D83-8E85C3B3BAC8}" type="presOf" srcId="{B3669E69-57BB-A54E-97E6-9E6CE337FC47}" destId="{9AB878C4-E5A6-E641-A6B0-3A0661BE5A87}" srcOrd="0" destOrd="0" presId="urn:microsoft.com/office/officeart/2005/8/layout/chevron2"/>
    <dgm:cxn modelId="{63DC578C-81C0-6B40-9257-79CA8A007F70}" type="presOf" srcId="{4F42889A-9EFA-284E-BBEC-A281B00F3E19}" destId="{27D52DDF-0A8C-5A44-B0E8-CCBA556F4610}" srcOrd="0" destOrd="0" presId="urn:microsoft.com/office/officeart/2005/8/layout/chevron2"/>
    <dgm:cxn modelId="{FFF93406-BC70-B04B-9C44-7DD431B0BD5C}" srcId="{B80BB15A-648B-8740-A0CC-DF15F1E3B08C}" destId="{FB052781-371C-F348-950D-F86663ACC140}" srcOrd="0" destOrd="0" parTransId="{B483F1AE-FC5A-704C-B94A-B2999FA03DC7}" sibTransId="{81FBAF32-5E26-9047-B822-A0203449BDE9}"/>
    <dgm:cxn modelId="{3254883A-7124-6C4A-A88B-580A89DF6AB2}" type="presOf" srcId="{65DD7EBE-2318-DB45-9F34-F24C4D9701AB}" destId="{46FE34A9-2C42-6740-929E-CFAA5A6C2450}" srcOrd="0" destOrd="0" presId="urn:microsoft.com/office/officeart/2005/8/layout/chevron2"/>
    <dgm:cxn modelId="{7CA0CB09-DD1D-A345-8E82-3444CEB239B6}" srcId="{65DD7EBE-2318-DB45-9F34-F24C4D9701AB}" destId="{1EB3406C-20A3-BF4F-A960-4A4AE0A9F200}" srcOrd="4" destOrd="0" parTransId="{00178AB0-628C-2E47-A652-FB6252F09A5D}" sibTransId="{CE35D3C7-E157-A44A-BA4A-73860A733E09}"/>
    <dgm:cxn modelId="{2E6FA297-74B6-E843-AEB9-819BE33ADEB4}" type="presOf" srcId="{E4E84113-92D2-B742-9B3C-FD24F6D51B0B}" destId="{8A43056F-190B-DD49-916B-8EF9AEA2FE14}" srcOrd="0" destOrd="0" presId="urn:microsoft.com/office/officeart/2005/8/layout/chevron2"/>
    <dgm:cxn modelId="{700FF493-DAFC-6647-8C3B-92B7D18DB412}" srcId="{1D1039CC-20CE-0944-962F-BF907A47F035}" destId="{3E94AC67-EDB1-1C41-BB53-3E2130C055AA}" srcOrd="0" destOrd="0" parTransId="{E46B7C79-D2ED-6448-9121-B2D2703DD9F2}" sibTransId="{34B40818-1EA7-E645-957F-C1E1B0EC7B31}"/>
    <dgm:cxn modelId="{E5C7C611-07BD-884F-9776-87C54FBF9FFE}" type="presOf" srcId="{F986CEF8-A3CE-A64E-88BE-1BC2A1F98E70}" destId="{80F07EAE-5B0A-7040-8465-4A18F60116E5}" srcOrd="0" destOrd="0" presId="urn:microsoft.com/office/officeart/2005/8/layout/chevron2"/>
    <dgm:cxn modelId="{54EA8791-0F2D-3E4C-A2C5-E7F7521E49C4}" type="presOf" srcId="{1EB3406C-20A3-BF4F-A960-4A4AE0A9F200}" destId="{BA496CD1-9982-044D-9334-05607BC64D4C}" srcOrd="0" destOrd="0" presId="urn:microsoft.com/office/officeart/2005/8/layout/chevron2"/>
    <dgm:cxn modelId="{F9CF83F0-17E5-4943-BEEA-5E5080D81F26}" srcId="{65DD7EBE-2318-DB45-9F34-F24C4D9701AB}" destId="{4F42889A-9EFA-284E-BBEC-A281B00F3E19}" srcOrd="0" destOrd="0" parTransId="{AC9EAB26-2935-3F4A-8165-6C691761ACEA}" sibTransId="{CE1ADFAB-B080-004D-AA1D-0D0CBFCDFA16}"/>
    <dgm:cxn modelId="{F73C7A74-C0BE-6D4F-BB93-08E6D37501E1}" type="presOf" srcId="{3E94AC67-EDB1-1C41-BB53-3E2130C055AA}" destId="{B2BA43DF-EF26-F648-A9DC-B252EFBA1CB9}" srcOrd="0" destOrd="0" presId="urn:microsoft.com/office/officeart/2005/8/layout/chevron2"/>
    <dgm:cxn modelId="{DBC13C71-D430-504B-8AF4-5EDF63D710C7}" type="presOf" srcId="{1D1039CC-20CE-0944-962F-BF907A47F035}" destId="{97E0BEF7-CAFC-2844-8EE6-ABD19D3F3A1A}" srcOrd="0" destOrd="0" presId="urn:microsoft.com/office/officeart/2005/8/layout/chevron2"/>
    <dgm:cxn modelId="{3E35091F-1B8A-BE4D-9C11-4BF908FD3A85}" srcId="{65DD7EBE-2318-DB45-9F34-F24C4D9701AB}" destId="{F986CEF8-A3CE-A64E-88BE-1BC2A1F98E70}" srcOrd="5" destOrd="0" parTransId="{12F2345F-8596-F046-9507-F67BC513AD5A}" sibTransId="{2CD68E6A-7821-3042-B7D8-B78368CF49C5}"/>
    <dgm:cxn modelId="{60C6FA61-75BE-2846-8E9B-6BC969278B70}" type="presOf" srcId="{430E0854-546D-AF4C-9F46-480978420D64}" destId="{A950EB19-7CAA-BF41-AA1A-C77A3843CE2C}" srcOrd="0" destOrd="0" presId="urn:microsoft.com/office/officeart/2005/8/layout/chevron2"/>
    <dgm:cxn modelId="{7D464B9B-BC8C-DE46-8330-45A05A4BD6D2}" srcId="{65DD7EBE-2318-DB45-9F34-F24C4D9701AB}" destId="{1D1039CC-20CE-0944-962F-BF907A47F035}" srcOrd="1" destOrd="0" parTransId="{B53FCD72-D768-E347-88DB-A9D0E706539F}" sibTransId="{A1B0465D-4EBF-C74B-AD4C-C3106738EC4F}"/>
    <dgm:cxn modelId="{6A67C3CF-0731-AF48-AF8C-F61FDA9FBD6D}" srcId="{65DD7EBE-2318-DB45-9F34-F24C4D9701AB}" destId="{E4E84113-92D2-B742-9B3C-FD24F6D51B0B}" srcOrd="3" destOrd="0" parTransId="{B3761CC3-41E6-1843-8AFB-7A370569095A}" sibTransId="{6FE7668C-A3FE-9E4A-8566-E4CDAB83FDED}"/>
    <dgm:cxn modelId="{5A7CC44E-88DF-3F4D-9EE9-680169B82BA3}" srcId="{E4E84113-92D2-B742-9B3C-FD24F6D51B0B}" destId="{430E0854-546D-AF4C-9F46-480978420D64}" srcOrd="0" destOrd="0" parTransId="{F895086C-70A1-5E4F-94A8-946A4E56C706}" sibTransId="{A5F0521E-0541-4242-8E7A-7644FB4481AE}"/>
    <dgm:cxn modelId="{25288351-5B76-254B-95EF-84713E750DE8}" srcId="{65DD7EBE-2318-DB45-9F34-F24C4D9701AB}" destId="{B80BB15A-648B-8740-A0CC-DF15F1E3B08C}" srcOrd="2" destOrd="0" parTransId="{DEECA8EE-EF48-CD44-8A9D-0FF0B3AE2640}" sibTransId="{311DBF7A-728E-F743-B5CD-4C588047DB4D}"/>
    <dgm:cxn modelId="{BD8EDCD2-099B-0048-B553-BC3BE4C09918}" srcId="{1EB3406C-20A3-BF4F-A960-4A4AE0A9F200}" destId="{863147B9-B5A9-6043-998F-16126A9E1C5A}" srcOrd="0" destOrd="0" parTransId="{17B5688E-AF1D-7044-ACF6-D21CD46AD224}" sibTransId="{D1089FE4-8DBB-3943-96BD-5E7177A0AB07}"/>
    <dgm:cxn modelId="{6DEE2036-658D-814B-BEA0-8D66155E49BF}" type="presOf" srcId="{4FA6D767-1118-4645-8FDF-FC0BF0F9F0F3}" destId="{967F24C3-80AD-104F-BB2A-E74EDE15F20A}" srcOrd="0" destOrd="1" presId="urn:microsoft.com/office/officeart/2005/8/layout/chevron2"/>
    <dgm:cxn modelId="{50FD1A56-E1C6-554D-9D1B-8D2FCE332B11}" type="presOf" srcId="{863147B9-B5A9-6043-998F-16126A9E1C5A}" destId="{B5F06ECC-D5E6-0245-99B8-1A634C805A4A}" srcOrd="0" destOrd="0" presId="urn:microsoft.com/office/officeart/2005/8/layout/chevron2"/>
    <dgm:cxn modelId="{725D1EA2-673A-8B4E-9971-1F8AF62D120C}" type="presParOf" srcId="{46FE34A9-2C42-6740-929E-CFAA5A6C2450}" destId="{E9CE847E-12DB-FC4A-A12E-A779F1922C49}" srcOrd="0" destOrd="0" presId="urn:microsoft.com/office/officeart/2005/8/layout/chevron2"/>
    <dgm:cxn modelId="{1CCA5A12-1F7D-374E-90E8-384D09ACA202}" type="presParOf" srcId="{E9CE847E-12DB-FC4A-A12E-A779F1922C49}" destId="{27D52DDF-0A8C-5A44-B0E8-CCBA556F4610}" srcOrd="0" destOrd="0" presId="urn:microsoft.com/office/officeart/2005/8/layout/chevron2"/>
    <dgm:cxn modelId="{A9586CE6-0658-5A45-8CC1-EE2424611FA1}" type="presParOf" srcId="{E9CE847E-12DB-FC4A-A12E-A779F1922C49}" destId="{22FC0073-177A-BB43-97AE-3BD56ACE033B}" srcOrd="1" destOrd="0" presId="urn:microsoft.com/office/officeart/2005/8/layout/chevron2"/>
    <dgm:cxn modelId="{05A30D3D-E2F0-A04C-89C2-92DDBA32AA7C}" type="presParOf" srcId="{46FE34A9-2C42-6740-929E-CFAA5A6C2450}" destId="{12A9A3A6-771A-6944-98F9-3BFD14059DE7}" srcOrd="1" destOrd="0" presId="urn:microsoft.com/office/officeart/2005/8/layout/chevron2"/>
    <dgm:cxn modelId="{F45F8400-0A3C-184C-AA8F-460D1C5D4C70}" type="presParOf" srcId="{46FE34A9-2C42-6740-929E-CFAA5A6C2450}" destId="{30183192-F409-4847-B261-323E0863AB67}" srcOrd="2" destOrd="0" presId="urn:microsoft.com/office/officeart/2005/8/layout/chevron2"/>
    <dgm:cxn modelId="{67804348-360F-584E-AFD7-098726AE6433}" type="presParOf" srcId="{30183192-F409-4847-B261-323E0863AB67}" destId="{97E0BEF7-CAFC-2844-8EE6-ABD19D3F3A1A}" srcOrd="0" destOrd="0" presId="urn:microsoft.com/office/officeart/2005/8/layout/chevron2"/>
    <dgm:cxn modelId="{856B9EF2-22A8-1542-AD16-538585D58C7E}" type="presParOf" srcId="{30183192-F409-4847-B261-323E0863AB67}" destId="{B2BA43DF-EF26-F648-A9DC-B252EFBA1CB9}" srcOrd="1" destOrd="0" presId="urn:microsoft.com/office/officeart/2005/8/layout/chevron2"/>
    <dgm:cxn modelId="{1707E5CB-864E-B949-A831-916A0A55AC81}" type="presParOf" srcId="{46FE34A9-2C42-6740-929E-CFAA5A6C2450}" destId="{E5D15891-EA0B-A54B-9D69-89BA72D50C3F}" srcOrd="3" destOrd="0" presId="urn:microsoft.com/office/officeart/2005/8/layout/chevron2"/>
    <dgm:cxn modelId="{88C2D724-32FC-E945-B410-C4CB32896228}" type="presParOf" srcId="{46FE34A9-2C42-6740-929E-CFAA5A6C2450}" destId="{BAF1B92A-BB28-1149-9A9D-FFCE4CB52A87}" srcOrd="4" destOrd="0" presId="urn:microsoft.com/office/officeart/2005/8/layout/chevron2"/>
    <dgm:cxn modelId="{E3A437B0-7E53-2E4D-B7CA-4DC2635A3049}" type="presParOf" srcId="{BAF1B92A-BB28-1149-9A9D-FFCE4CB52A87}" destId="{0BA8AE72-C5D2-5043-9061-A7965A42CF4B}" srcOrd="0" destOrd="0" presId="urn:microsoft.com/office/officeart/2005/8/layout/chevron2"/>
    <dgm:cxn modelId="{4EA4C588-B566-5645-A283-D32B9948BE0E}" type="presParOf" srcId="{BAF1B92A-BB28-1149-9A9D-FFCE4CB52A87}" destId="{967F24C3-80AD-104F-BB2A-E74EDE15F20A}" srcOrd="1" destOrd="0" presId="urn:microsoft.com/office/officeart/2005/8/layout/chevron2"/>
    <dgm:cxn modelId="{37155A9B-BB41-274D-9037-D17DB9795268}" type="presParOf" srcId="{46FE34A9-2C42-6740-929E-CFAA5A6C2450}" destId="{E9646629-0EFF-784C-A917-93DBDF26DF5A}" srcOrd="5" destOrd="0" presId="urn:microsoft.com/office/officeart/2005/8/layout/chevron2"/>
    <dgm:cxn modelId="{D185BBE1-05E6-C44A-9FA8-A6C30B1C7E4D}" type="presParOf" srcId="{46FE34A9-2C42-6740-929E-CFAA5A6C2450}" destId="{C051A72C-674B-A54D-8C13-3557529689F0}" srcOrd="6" destOrd="0" presId="urn:microsoft.com/office/officeart/2005/8/layout/chevron2"/>
    <dgm:cxn modelId="{02442CD6-1297-7B4A-A47E-230D03901BE6}" type="presParOf" srcId="{C051A72C-674B-A54D-8C13-3557529689F0}" destId="{8A43056F-190B-DD49-916B-8EF9AEA2FE14}" srcOrd="0" destOrd="0" presId="urn:microsoft.com/office/officeart/2005/8/layout/chevron2"/>
    <dgm:cxn modelId="{D673110B-63C9-A848-82BE-5024D997E285}" type="presParOf" srcId="{C051A72C-674B-A54D-8C13-3557529689F0}" destId="{A950EB19-7CAA-BF41-AA1A-C77A3843CE2C}" srcOrd="1" destOrd="0" presId="urn:microsoft.com/office/officeart/2005/8/layout/chevron2"/>
    <dgm:cxn modelId="{BA0A85CA-CFD1-664C-A5D0-2B709E25FE67}" type="presParOf" srcId="{46FE34A9-2C42-6740-929E-CFAA5A6C2450}" destId="{890D3712-1792-564E-B0E7-7DB9AED47BBC}" srcOrd="7" destOrd="0" presId="urn:microsoft.com/office/officeart/2005/8/layout/chevron2"/>
    <dgm:cxn modelId="{D267635A-D430-B342-BF4C-5FFD9C9B5AA3}" type="presParOf" srcId="{46FE34A9-2C42-6740-929E-CFAA5A6C2450}" destId="{FA0D976C-60C8-9A47-84FA-A26D2AEF8477}" srcOrd="8" destOrd="0" presId="urn:microsoft.com/office/officeart/2005/8/layout/chevron2"/>
    <dgm:cxn modelId="{72F7E6B8-A1CB-E947-826E-7C4E2CF35B38}" type="presParOf" srcId="{FA0D976C-60C8-9A47-84FA-A26D2AEF8477}" destId="{BA496CD1-9982-044D-9334-05607BC64D4C}" srcOrd="0" destOrd="0" presId="urn:microsoft.com/office/officeart/2005/8/layout/chevron2"/>
    <dgm:cxn modelId="{F3BFC5D1-4D5B-7744-9B2C-BD22C448C634}" type="presParOf" srcId="{FA0D976C-60C8-9A47-84FA-A26D2AEF8477}" destId="{B5F06ECC-D5E6-0245-99B8-1A634C805A4A}" srcOrd="1" destOrd="0" presId="urn:microsoft.com/office/officeart/2005/8/layout/chevron2"/>
    <dgm:cxn modelId="{AE73463F-35B4-4145-B932-DD5858D82404}" type="presParOf" srcId="{46FE34A9-2C42-6740-929E-CFAA5A6C2450}" destId="{F3A52A03-6C9C-0346-B0A3-C46D9BA6AB72}" srcOrd="9" destOrd="0" presId="urn:microsoft.com/office/officeart/2005/8/layout/chevron2"/>
    <dgm:cxn modelId="{239F90BC-F519-ED4E-A527-9CB1411CCDB3}" type="presParOf" srcId="{46FE34A9-2C42-6740-929E-CFAA5A6C2450}" destId="{711D2009-6BFB-DA42-A8CF-ADD285BD5DA3}" srcOrd="10" destOrd="0" presId="urn:microsoft.com/office/officeart/2005/8/layout/chevron2"/>
    <dgm:cxn modelId="{72CB1555-E52A-C24B-825C-6701DB8DC6F9}" type="presParOf" srcId="{711D2009-6BFB-DA42-A8CF-ADD285BD5DA3}" destId="{80F07EAE-5B0A-7040-8465-4A18F60116E5}" srcOrd="0" destOrd="0" presId="urn:microsoft.com/office/officeart/2005/8/layout/chevron2"/>
    <dgm:cxn modelId="{DA59D9C9-BB15-9E4E-803F-06E029E6D1F0}" type="presParOf" srcId="{711D2009-6BFB-DA42-A8CF-ADD285BD5DA3}" destId="{9AB878C4-E5A6-E641-A6B0-3A0661BE5A87}" srcOrd="1" destOrd="0" presId="urn:microsoft.com/office/officeart/2005/8/layout/chevron2"/>
  </dgm:cxnLst>
  <dgm:bg/>
  <dgm:whole/>
</dgm:dataModel>
</file>

<file path=ppt/diagrams/data13.xml><?xml version="1.0" encoding="utf-8"?>
<dgm:dataModel xmlns:dgm="http://schemas.openxmlformats.org/drawingml/2006/diagram" xmlns:a="http://schemas.openxmlformats.org/drawingml/2006/main">
  <dgm:ptLst>
    <dgm:pt modelId="{65DD7EBE-2318-DB45-9F34-F24C4D9701AB}" type="doc">
      <dgm:prSet loTypeId="urn:microsoft.com/office/officeart/2005/8/layout/chevron2" loCatId="process" qsTypeId="urn:microsoft.com/office/officeart/2005/8/quickstyle/simple4" qsCatId="simple" csTypeId="urn:microsoft.com/office/officeart/2005/8/colors/accent2_2" csCatId="accent2" phldr="1"/>
      <dgm:spPr/>
      <dgm:t>
        <a:bodyPr/>
        <a:lstStyle/>
        <a:p>
          <a:endParaRPr lang="en-US"/>
        </a:p>
      </dgm:t>
    </dgm:pt>
    <dgm:pt modelId="{4F42889A-9EFA-284E-BBEC-A281B00F3E19}">
      <dgm:prSet>
        <dgm:style>
          <a:lnRef idx="1">
            <a:schemeClr val="accent2"/>
          </a:lnRef>
          <a:fillRef idx="3">
            <a:schemeClr val="accent2"/>
          </a:fillRef>
          <a:effectRef idx="2">
            <a:schemeClr val="accent2"/>
          </a:effectRef>
          <a:fontRef idx="minor">
            <a:schemeClr val="lt1"/>
          </a:fontRef>
        </dgm:style>
      </dgm:prSet>
      <dgm:spPr>
        <a:solidFill>
          <a:srgbClr val="800000"/>
        </a:solidFill>
      </dgm:spPr>
      <dgm:t>
        <a:bodyPr/>
        <a:lstStyle/>
        <a:p>
          <a:pPr rtl="0"/>
          <a:r>
            <a:rPr lang="en-US" dirty="0" smtClean="0"/>
            <a:t>LEAP</a:t>
          </a:r>
          <a:endParaRPr lang="en-US" dirty="0"/>
        </a:p>
      </dgm:t>
    </dgm:pt>
    <dgm:pt modelId="{AC9EAB26-2935-3F4A-8165-6C691761ACEA}" type="parTrans" cxnId="{F9CF83F0-17E5-4943-BEEA-5E5080D81F26}">
      <dgm:prSet/>
      <dgm:spPr/>
      <dgm:t>
        <a:bodyPr/>
        <a:lstStyle/>
        <a:p>
          <a:endParaRPr lang="en-US"/>
        </a:p>
      </dgm:t>
    </dgm:pt>
    <dgm:pt modelId="{CE1ADFAB-B080-004D-AA1D-0D0CBFCDFA16}" type="sibTrans" cxnId="{F9CF83F0-17E5-4943-BEEA-5E5080D81F26}">
      <dgm:prSet/>
      <dgm:spPr/>
      <dgm:t>
        <a:bodyPr/>
        <a:lstStyle/>
        <a:p>
          <a:endParaRPr lang="en-US"/>
        </a:p>
      </dgm:t>
    </dgm:pt>
    <dgm:pt modelId="{1D1039CC-20CE-0944-962F-BF907A47F035}">
      <dgm:prSet>
        <dgm:style>
          <a:lnRef idx="1">
            <a:schemeClr val="accent2"/>
          </a:lnRef>
          <a:fillRef idx="3">
            <a:schemeClr val="accent2"/>
          </a:fillRef>
          <a:effectRef idx="2">
            <a:schemeClr val="accent2"/>
          </a:effectRef>
          <a:fontRef idx="minor">
            <a:schemeClr val="lt1"/>
          </a:fontRef>
        </dgm:style>
      </dgm:prSet>
      <dgm:spPr>
        <a:solidFill>
          <a:srgbClr val="232176"/>
        </a:solidFill>
      </dgm:spPr>
      <dgm:t>
        <a:bodyPr/>
        <a:lstStyle/>
        <a:p>
          <a:pPr rtl="0"/>
          <a:r>
            <a:rPr lang="en-US" dirty="0" smtClean="0"/>
            <a:t>CUSP </a:t>
          </a:r>
        </a:p>
        <a:p>
          <a:pPr rtl="0"/>
          <a:r>
            <a:rPr lang="en-US" dirty="0" smtClean="0"/>
            <a:t>II</a:t>
          </a:r>
          <a:endParaRPr lang="en-US" dirty="0"/>
        </a:p>
      </dgm:t>
    </dgm:pt>
    <dgm:pt modelId="{B53FCD72-D768-E347-88DB-A9D0E706539F}" type="parTrans" cxnId="{7D464B9B-BC8C-DE46-8330-45A05A4BD6D2}">
      <dgm:prSet/>
      <dgm:spPr/>
      <dgm:t>
        <a:bodyPr/>
        <a:lstStyle/>
        <a:p>
          <a:endParaRPr lang="en-US"/>
        </a:p>
      </dgm:t>
    </dgm:pt>
    <dgm:pt modelId="{A1B0465D-4EBF-C74B-AD4C-C3106738EC4F}" type="sibTrans" cxnId="{7D464B9B-BC8C-DE46-8330-45A05A4BD6D2}">
      <dgm:prSet/>
      <dgm:spPr/>
      <dgm:t>
        <a:bodyPr/>
        <a:lstStyle/>
        <a:p>
          <a:endParaRPr lang="en-US"/>
        </a:p>
      </dgm:t>
    </dgm:pt>
    <dgm:pt modelId="{B80BB15A-648B-8740-A0CC-DF15F1E3B08C}">
      <dgm:prSet>
        <dgm:style>
          <a:lnRef idx="1">
            <a:schemeClr val="accent2"/>
          </a:lnRef>
          <a:fillRef idx="3">
            <a:schemeClr val="accent2"/>
          </a:fillRef>
          <a:effectRef idx="2">
            <a:schemeClr val="accent2"/>
          </a:effectRef>
          <a:fontRef idx="minor">
            <a:schemeClr val="lt1"/>
          </a:fontRef>
        </dgm:style>
      </dgm:prSet>
      <dgm:spPr>
        <a:solidFill>
          <a:srgbClr val="E2AF2D"/>
        </a:solidFill>
      </dgm:spPr>
      <dgm:t>
        <a:bodyPr/>
        <a:lstStyle/>
        <a:p>
          <a:pPr rtl="0"/>
          <a:r>
            <a:rPr lang="en-US" dirty="0" smtClean="0"/>
            <a:t>BAC</a:t>
          </a:r>
          <a:endParaRPr lang="en-US" dirty="0"/>
        </a:p>
      </dgm:t>
    </dgm:pt>
    <dgm:pt modelId="{DEECA8EE-EF48-CD44-8A9D-0FF0B3AE2640}" type="parTrans" cxnId="{25288351-5B76-254B-95EF-84713E750DE8}">
      <dgm:prSet/>
      <dgm:spPr/>
      <dgm:t>
        <a:bodyPr/>
        <a:lstStyle/>
        <a:p>
          <a:endParaRPr lang="en-US"/>
        </a:p>
      </dgm:t>
    </dgm:pt>
    <dgm:pt modelId="{311DBF7A-728E-F743-B5CD-4C588047DB4D}" type="sibTrans" cxnId="{25288351-5B76-254B-95EF-84713E750DE8}">
      <dgm:prSet/>
      <dgm:spPr/>
      <dgm:t>
        <a:bodyPr/>
        <a:lstStyle/>
        <a:p>
          <a:endParaRPr lang="en-US"/>
        </a:p>
      </dgm:t>
    </dgm:pt>
    <dgm:pt modelId="{1EB3406C-20A3-BF4F-A960-4A4AE0A9F200}">
      <dgm:prSet>
        <dgm:style>
          <a:lnRef idx="1">
            <a:schemeClr val="accent2"/>
          </a:lnRef>
          <a:fillRef idx="3">
            <a:schemeClr val="accent2"/>
          </a:fillRef>
          <a:effectRef idx="2">
            <a:schemeClr val="accent2"/>
          </a:effectRef>
          <a:fontRef idx="minor">
            <a:schemeClr val="lt1"/>
          </a:fontRef>
        </dgm:style>
      </dgm:prSet>
      <dgm:spPr>
        <a:solidFill>
          <a:srgbClr val="FF6600"/>
        </a:solidFill>
      </dgm:spPr>
      <dgm:t>
        <a:bodyPr/>
        <a:lstStyle/>
        <a:p>
          <a:pPr rtl="0"/>
          <a:r>
            <a:rPr lang="en-US" dirty="0" smtClean="0"/>
            <a:t>Course</a:t>
          </a:r>
          <a:endParaRPr lang="en-US" dirty="0"/>
        </a:p>
      </dgm:t>
    </dgm:pt>
    <dgm:pt modelId="{00178AB0-628C-2E47-A652-FB6252F09A5D}" type="parTrans" cxnId="{7CA0CB09-DD1D-A345-8E82-3444CEB239B6}">
      <dgm:prSet/>
      <dgm:spPr/>
      <dgm:t>
        <a:bodyPr/>
        <a:lstStyle/>
        <a:p>
          <a:endParaRPr lang="en-US"/>
        </a:p>
      </dgm:t>
    </dgm:pt>
    <dgm:pt modelId="{CE35D3C7-E157-A44A-BA4A-73860A733E09}" type="sibTrans" cxnId="{7CA0CB09-DD1D-A345-8E82-3444CEB239B6}">
      <dgm:prSet/>
      <dgm:spPr/>
      <dgm:t>
        <a:bodyPr/>
        <a:lstStyle/>
        <a:p>
          <a:endParaRPr lang="en-US"/>
        </a:p>
      </dgm:t>
    </dgm:pt>
    <dgm:pt modelId="{594AF1F7-8CD3-9F4C-8D86-CD0EB4C6119E}">
      <dgm:prSet custT="1"/>
      <dgm:spPr/>
      <dgm:t>
        <a:bodyPr/>
        <a:lstStyle/>
        <a:p>
          <a:r>
            <a:rPr lang="en-US" sz="2000" dirty="0" smtClean="0"/>
            <a:t>Personal &amp; Social Responsibility</a:t>
          </a:r>
          <a:endParaRPr lang="en-US" sz="2000" dirty="0"/>
        </a:p>
      </dgm:t>
    </dgm:pt>
    <dgm:pt modelId="{DE002EA1-85E5-C84F-BC43-702BA5F8F12B}" type="parTrans" cxnId="{AE1155DE-B24F-EB47-94BF-A7EB561D896D}">
      <dgm:prSet/>
      <dgm:spPr/>
      <dgm:t>
        <a:bodyPr/>
        <a:lstStyle/>
        <a:p>
          <a:endParaRPr lang="en-US"/>
        </a:p>
      </dgm:t>
    </dgm:pt>
    <dgm:pt modelId="{EF172515-9A98-6947-93A2-FA3A0391912F}" type="sibTrans" cxnId="{AE1155DE-B24F-EB47-94BF-A7EB561D896D}">
      <dgm:prSet/>
      <dgm:spPr/>
      <dgm:t>
        <a:bodyPr/>
        <a:lstStyle/>
        <a:p>
          <a:endParaRPr lang="en-US"/>
        </a:p>
      </dgm:t>
    </dgm:pt>
    <dgm:pt modelId="{3E94AC67-EDB1-1C41-BB53-3E2130C055AA}">
      <dgm:prSet custT="1"/>
      <dgm:spPr/>
      <dgm:t>
        <a:bodyPr/>
        <a:lstStyle/>
        <a:p>
          <a:r>
            <a:rPr lang="en-US" sz="2000" dirty="0" smtClean="0"/>
            <a:t>Social Equity &amp; Justice</a:t>
          </a:r>
          <a:endParaRPr lang="en-US" sz="2000" dirty="0"/>
        </a:p>
      </dgm:t>
    </dgm:pt>
    <dgm:pt modelId="{E46B7C79-D2ED-6448-9121-B2D2703DD9F2}" type="parTrans" cxnId="{700FF493-DAFC-6647-8C3B-92B7D18DB412}">
      <dgm:prSet/>
      <dgm:spPr/>
      <dgm:t>
        <a:bodyPr/>
        <a:lstStyle/>
        <a:p>
          <a:endParaRPr lang="en-US"/>
        </a:p>
      </dgm:t>
    </dgm:pt>
    <dgm:pt modelId="{34B40818-1EA7-E645-957F-C1E1B0EC7B31}" type="sibTrans" cxnId="{700FF493-DAFC-6647-8C3B-92B7D18DB412}">
      <dgm:prSet/>
      <dgm:spPr/>
      <dgm:t>
        <a:bodyPr/>
        <a:lstStyle/>
        <a:p>
          <a:endParaRPr lang="en-US"/>
        </a:p>
      </dgm:t>
    </dgm:pt>
    <dgm:pt modelId="{FB052781-371C-F348-950D-F86663ACC140}">
      <dgm:prSet custT="1"/>
      <dgm:spPr/>
      <dgm:t>
        <a:bodyPr/>
        <a:lstStyle/>
        <a:p>
          <a:r>
            <a:rPr lang="en-US" sz="2000" dirty="0" smtClean="0"/>
            <a:t> Appreciation for Diversity</a:t>
          </a:r>
          <a:endParaRPr lang="en-US" sz="2000" dirty="0"/>
        </a:p>
      </dgm:t>
    </dgm:pt>
    <dgm:pt modelId="{B483F1AE-FC5A-704C-B94A-B2999FA03DC7}" type="parTrans" cxnId="{FFF93406-BC70-B04B-9C44-7DD431B0BD5C}">
      <dgm:prSet/>
      <dgm:spPr/>
      <dgm:t>
        <a:bodyPr/>
        <a:lstStyle/>
        <a:p>
          <a:endParaRPr lang="en-US"/>
        </a:p>
      </dgm:t>
    </dgm:pt>
    <dgm:pt modelId="{81FBAF32-5E26-9047-B822-A0203449BDE9}" type="sibTrans" cxnId="{FFF93406-BC70-B04B-9C44-7DD431B0BD5C}">
      <dgm:prSet/>
      <dgm:spPr/>
      <dgm:t>
        <a:bodyPr/>
        <a:lstStyle/>
        <a:p>
          <a:endParaRPr lang="en-US"/>
        </a:p>
      </dgm:t>
    </dgm:pt>
    <dgm:pt modelId="{430E0854-546D-AF4C-9F46-480978420D64}">
      <dgm:prSet custT="1"/>
      <dgm:spPr/>
      <dgm:t>
        <a:bodyPr/>
        <a:lstStyle/>
        <a:p>
          <a:pPr rtl="0"/>
          <a:r>
            <a:rPr lang="en-US" sz="2000" dirty="0" smtClean="0"/>
            <a:t> Identify the connection between social justice, health equity, and personal &amp; community health</a:t>
          </a:r>
          <a:endParaRPr lang="en-US" sz="2000" dirty="0"/>
        </a:p>
      </dgm:t>
    </dgm:pt>
    <dgm:pt modelId="{F895086C-70A1-5E4F-94A8-946A4E56C706}" type="parTrans" cxnId="{5A7CC44E-88DF-3F4D-9EE9-680169B82BA3}">
      <dgm:prSet/>
      <dgm:spPr/>
      <dgm:t>
        <a:bodyPr/>
        <a:lstStyle/>
        <a:p>
          <a:endParaRPr lang="en-US"/>
        </a:p>
      </dgm:t>
    </dgm:pt>
    <dgm:pt modelId="{A5F0521E-0541-4242-8E7A-7644FB4481AE}" type="sibTrans" cxnId="{5A7CC44E-88DF-3F4D-9EE9-680169B82BA3}">
      <dgm:prSet/>
      <dgm:spPr/>
      <dgm:t>
        <a:bodyPr/>
        <a:lstStyle/>
        <a:p>
          <a:endParaRPr lang="en-US"/>
        </a:p>
      </dgm:t>
    </dgm:pt>
    <dgm:pt modelId="{863147B9-B5A9-6043-998F-16126A9E1C5A}">
      <dgm:prSet custT="1"/>
      <dgm:spPr/>
      <dgm:t>
        <a:bodyPr/>
        <a:lstStyle/>
        <a:p>
          <a:r>
            <a:rPr lang="en-US" sz="2000" dirty="0" smtClean="0"/>
            <a:t>Shoot &amp; produce a documentary on a health &amp; social justice issue</a:t>
          </a:r>
          <a:endParaRPr lang="en-US" sz="2000" dirty="0"/>
        </a:p>
      </dgm:t>
    </dgm:pt>
    <dgm:pt modelId="{17B5688E-AF1D-7044-ACF6-D21CD46AD224}" type="parTrans" cxnId="{BD8EDCD2-099B-0048-B553-BC3BE4C09918}">
      <dgm:prSet/>
      <dgm:spPr/>
      <dgm:t>
        <a:bodyPr/>
        <a:lstStyle/>
        <a:p>
          <a:endParaRPr lang="en-US"/>
        </a:p>
      </dgm:t>
    </dgm:pt>
    <dgm:pt modelId="{D1089FE4-8DBB-3943-96BD-5E7177A0AB07}" type="sibTrans" cxnId="{BD8EDCD2-099B-0048-B553-BC3BE4C09918}">
      <dgm:prSet/>
      <dgm:spPr/>
      <dgm:t>
        <a:bodyPr/>
        <a:lstStyle/>
        <a:p>
          <a:endParaRPr lang="en-US"/>
        </a:p>
      </dgm:t>
    </dgm:pt>
    <dgm:pt modelId="{B3669E69-57BB-A54E-97E6-9E6CE337FC47}">
      <dgm:prSet custT="1"/>
      <dgm:spPr/>
      <dgm:t>
        <a:bodyPr/>
        <a:lstStyle/>
        <a:p>
          <a:r>
            <a:rPr lang="en-US" sz="2000" dirty="0" smtClean="0"/>
            <a:t> </a:t>
          </a:r>
          <a:endParaRPr lang="en-US" sz="2000" dirty="0"/>
        </a:p>
      </dgm:t>
    </dgm:pt>
    <dgm:pt modelId="{3A8C9BCC-0247-5944-8759-B799CE42280C}" type="parTrans" cxnId="{B51F047D-454A-324A-9766-CB5498D0B5C0}">
      <dgm:prSet/>
      <dgm:spPr/>
      <dgm:t>
        <a:bodyPr/>
        <a:lstStyle/>
        <a:p>
          <a:endParaRPr lang="en-US"/>
        </a:p>
      </dgm:t>
    </dgm:pt>
    <dgm:pt modelId="{30542669-2CF5-4F49-84D0-699B212CDDCA}" type="sibTrans" cxnId="{B51F047D-454A-324A-9766-CB5498D0B5C0}">
      <dgm:prSet/>
      <dgm:spPr/>
      <dgm:t>
        <a:bodyPr/>
        <a:lstStyle/>
        <a:p>
          <a:endParaRPr lang="en-US"/>
        </a:p>
      </dgm:t>
    </dgm:pt>
    <dgm:pt modelId="{E4E84113-92D2-B742-9B3C-FD24F6D51B0B}">
      <dgm:prSet>
        <dgm:style>
          <a:lnRef idx="1">
            <a:schemeClr val="accent2"/>
          </a:lnRef>
          <a:fillRef idx="3">
            <a:schemeClr val="accent2"/>
          </a:fillRef>
          <a:effectRef idx="2">
            <a:schemeClr val="accent2"/>
          </a:effectRef>
          <a:fontRef idx="minor">
            <a:schemeClr val="lt1"/>
          </a:fontRef>
        </dgm:style>
      </dgm:prSet>
      <dgm:spPr>
        <a:solidFill>
          <a:srgbClr val="008000"/>
        </a:solidFill>
      </dgm:spPr>
      <dgm:t>
        <a:bodyPr/>
        <a:lstStyle/>
        <a:p>
          <a:pPr rtl="0"/>
          <a:r>
            <a:rPr lang="en-US" dirty="0" smtClean="0"/>
            <a:t>DEPT/ PROGRAM</a:t>
          </a:r>
          <a:endParaRPr lang="en-US" dirty="0"/>
        </a:p>
      </dgm:t>
    </dgm:pt>
    <dgm:pt modelId="{6FE7668C-A3FE-9E4A-8566-E4CDAB83FDED}" type="sibTrans" cxnId="{6A67C3CF-0731-AF48-AF8C-F61FDA9FBD6D}">
      <dgm:prSet/>
      <dgm:spPr/>
      <dgm:t>
        <a:bodyPr/>
        <a:lstStyle/>
        <a:p>
          <a:endParaRPr lang="en-US"/>
        </a:p>
      </dgm:t>
    </dgm:pt>
    <dgm:pt modelId="{B3761CC3-41E6-1843-8AFB-7A370569095A}" type="parTrans" cxnId="{6A67C3CF-0731-AF48-AF8C-F61FDA9FBD6D}">
      <dgm:prSet/>
      <dgm:spPr/>
      <dgm:t>
        <a:bodyPr/>
        <a:lstStyle/>
        <a:p>
          <a:endParaRPr lang="en-US"/>
        </a:p>
      </dgm:t>
    </dgm:pt>
    <dgm:pt modelId="{F986CEF8-A3CE-A64E-88BE-1BC2A1F98E70}">
      <dgm:prSet>
        <dgm:style>
          <a:lnRef idx="1">
            <a:schemeClr val="accent2"/>
          </a:lnRef>
          <a:fillRef idx="3">
            <a:schemeClr val="accent2"/>
          </a:fillRef>
          <a:effectRef idx="2">
            <a:schemeClr val="accent2"/>
          </a:effectRef>
          <a:fontRef idx="minor">
            <a:schemeClr val="lt1"/>
          </a:fontRef>
        </dgm:style>
      </dgm:prSet>
      <dgm:spPr>
        <a:solidFill>
          <a:schemeClr val="bg2"/>
        </a:solidFill>
      </dgm:spPr>
      <dgm:t>
        <a:bodyPr/>
        <a:lstStyle/>
        <a:p>
          <a:pPr rtl="0"/>
          <a:r>
            <a:rPr lang="en-US" dirty="0" smtClean="0"/>
            <a:t>ARIFACTS</a:t>
          </a:r>
          <a:endParaRPr lang="en-US" dirty="0"/>
        </a:p>
      </dgm:t>
    </dgm:pt>
    <dgm:pt modelId="{2CD68E6A-7821-3042-B7D8-B78368CF49C5}" type="sibTrans" cxnId="{3E35091F-1B8A-BE4D-9C11-4BF908FD3A85}">
      <dgm:prSet/>
      <dgm:spPr/>
      <dgm:t>
        <a:bodyPr/>
        <a:lstStyle/>
        <a:p>
          <a:endParaRPr lang="en-US"/>
        </a:p>
      </dgm:t>
    </dgm:pt>
    <dgm:pt modelId="{12F2345F-8596-F046-9507-F67BC513AD5A}" type="parTrans" cxnId="{3E35091F-1B8A-BE4D-9C11-4BF908FD3A85}">
      <dgm:prSet/>
      <dgm:spPr/>
      <dgm:t>
        <a:bodyPr/>
        <a:lstStyle/>
        <a:p>
          <a:endParaRPr lang="en-US"/>
        </a:p>
      </dgm:t>
    </dgm:pt>
    <dgm:pt modelId="{4FA6D767-1118-4645-8FDF-FC0BF0F9F0F3}">
      <dgm:prSet custT="1"/>
      <dgm:spPr/>
      <dgm:t>
        <a:bodyPr/>
        <a:lstStyle/>
        <a:p>
          <a:r>
            <a:rPr lang="en-US" sz="2000" dirty="0" smtClean="0"/>
            <a:t>Ethical Engagement</a:t>
          </a:r>
          <a:endParaRPr lang="en-US" sz="2000" dirty="0"/>
        </a:p>
      </dgm:t>
    </dgm:pt>
    <dgm:pt modelId="{CE05AB9A-1B0C-BD4E-84F8-AF8F48D91E73}" type="parTrans" cxnId="{4BE35B64-6AAC-CA4C-ABAE-CF2374777ACA}">
      <dgm:prSet/>
      <dgm:spPr/>
      <dgm:t>
        <a:bodyPr/>
        <a:lstStyle/>
        <a:p>
          <a:endParaRPr lang="en-US"/>
        </a:p>
      </dgm:t>
    </dgm:pt>
    <dgm:pt modelId="{EC155230-3777-2F44-9BE1-0604E293EAD1}" type="sibTrans" cxnId="{4BE35B64-6AAC-CA4C-ABAE-CF2374777ACA}">
      <dgm:prSet/>
      <dgm:spPr/>
      <dgm:t>
        <a:bodyPr/>
        <a:lstStyle/>
        <a:p>
          <a:endParaRPr lang="en-US"/>
        </a:p>
      </dgm:t>
    </dgm:pt>
    <dgm:pt modelId="{46FE34A9-2C42-6740-929E-CFAA5A6C2450}" type="pres">
      <dgm:prSet presAssocID="{65DD7EBE-2318-DB45-9F34-F24C4D9701AB}" presName="linearFlow" presStyleCnt="0">
        <dgm:presLayoutVars>
          <dgm:dir/>
          <dgm:animLvl val="lvl"/>
          <dgm:resizeHandles val="exact"/>
        </dgm:presLayoutVars>
      </dgm:prSet>
      <dgm:spPr/>
      <dgm:t>
        <a:bodyPr/>
        <a:lstStyle/>
        <a:p>
          <a:endParaRPr lang="en-US"/>
        </a:p>
      </dgm:t>
    </dgm:pt>
    <dgm:pt modelId="{E9CE847E-12DB-FC4A-A12E-A779F1922C49}" type="pres">
      <dgm:prSet presAssocID="{4F42889A-9EFA-284E-BBEC-A281B00F3E19}" presName="composite" presStyleCnt="0"/>
      <dgm:spPr/>
    </dgm:pt>
    <dgm:pt modelId="{27D52DDF-0A8C-5A44-B0E8-CCBA556F4610}" type="pres">
      <dgm:prSet presAssocID="{4F42889A-9EFA-284E-BBEC-A281B00F3E19}" presName="parentText" presStyleLbl="alignNode1" presStyleIdx="0" presStyleCnt="6">
        <dgm:presLayoutVars>
          <dgm:chMax val="1"/>
          <dgm:bulletEnabled val="1"/>
        </dgm:presLayoutVars>
      </dgm:prSet>
      <dgm:spPr/>
      <dgm:t>
        <a:bodyPr/>
        <a:lstStyle/>
        <a:p>
          <a:endParaRPr lang="en-US"/>
        </a:p>
      </dgm:t>
    </dgm:pt>
    <dgm:pt modelId="{22FC0073-177A-BB43-97AE-3BD56ACE033B}" type="pres">
      <dgm:prSet presAssocID="{4F42889A-9EFA-284E-BBEC-A281B00F3E19}" presName="descendantText" presStyleLbl="alignAcc1" presStyleIdx="0" presStyleCnt="6">
        <dgm:presLayoutVars>
          <dgm:bulletEnabled val="1"/>
        </dgm:presLayoutVars>
      </dgm:prSet>
      <dgm:spPr/>
      <dgm:t>
        <a:bodyPr/>
        <a:lstStyle/>
        <a:p>
          <a:endParaRPr lang="en-US"/>
        </a:p>
      </dgm:t>
    </dgm:pt>
    <dgm:pt modelId="{12A9A3A6-771A-6944-98F9-3BFD14059DE7}" type="pres">
      <dgm:prSet presAssocID="{CE1ADFAB-B080-004D-AA1D-0D0CBFCDFA16}" presName="sp" presStyleCnt="0"/>
      <dgm:spPr/>
    </dgm:pt>
    <dgm:pt modelId="{30183192-F409-4847-B261-323E0863AB67}" type="pres">
      <dgm:prSet presAssocID="{1D1039CC-20CE-0944-962F-BF907A47F035}" presName="composite" presStyleCnt="0"/>
      <dgm:spPr/>
    </dgm:pt>
    <dgm:pt modelId="{97E0BEF7-CAFC-2844-8EE6-ABD19D3F3A1A}" type="pres">
      <dgm:prSet presAssocID="{1D1039CC-20CE-0944-962F-BF907A47F035}" presName="parentText" presStyleLbl="alignNode1" presStyleIdx="1" presStyleCnt="6">
        <dgm:presLayoutVars>
          <dgm:chMax val="1"/>
          <dgm:bulletEnabled val="1"/>
        </dgm:presLayoutVars>
      </dgm:prSet>
      <dgm:spPr/>
      <dgm:t>
        <a:bodyPr/>
        <a:lstStyle/>
        <a:p>
          <a:endParaRPr lang="en-US"/>
        </a:p>
      </dgm:t>
    </dgm:pt>
    <dgm:pt modelId="{B2BA43DF-EF26-F648-A9DC-B252EFBA1CB9}" type="pres">
      <dgm:prSet presAssocID="{1D1039CC-20CE-0944-962F-BF907A47F035}" presName="descendantText" presStyleLbl="alignAcc1" presStyleIdx="1" presStyleCnt="6" custLinFactNeighborX="147" custLinFactNeighborY="603">
        <dgm:presLayoutVars>
          <dgm:bulletEnabled val="1"/>
        </dgm:presLayoutVars>
      </dgm:prSet>
      <dgm:spPr/>
      <dgm:t>
        <a:bodyPr/>
        <a:lstStyle/>
        <a:p>
          <a:endParaRPr lang="en-US"/>
        </a:p>
      </dgm:t>
    </dgm:pt>
    <dgm:pt modelId="{E5D15891-EA0B-A54B-9D69-89BA72D50C3F}" type="pres">
      <dgm:prSet presAssocID="{A1B0465D-4EBF-C74B-AD4C-C3106738EC4F}" presName="sp" presStyleCnt="0"/>
      <dgm:spPr/>
    </dgm:pt>
    <dgm:pt modelId="{BAF1B92A-BB28-1149-9A9D-FFCE4CB52A87}" type="pres">
      <dgm:prSet presAssocID="{B80BB15A-648B-8740-A0CC-DF15F1E3B08C}" presName="composite" presStyleCnt="0"/>
      <dgm:spPr/>
    </dgm:pt>
    <dgm:pt modelId="{0BA8AE72-C5D2-5043-9061-A7965A42CF4B}" type="pres">
      <dgm:prSet presAssocID="{B80BB15A-648B-8740-A0CC-DF15F1E3B08C}" presName="parentText" presStyleLbl="alignNode1" presStyleIdx="2" presStyleCnt="6">
        <dgm:presLayoutVars>
          <dgm:chMax val="1"/>
          <dgm:bulletEnabled val="1"/>
        </dgm:presLayoutVars>
      </dgm:prSet>
      <dgm:spPr/>
      <dgm:t>
        <a:bodyPr/>
        <a:lstStyle/>
        <a:p>
          <a:endParaRPr lang="en-US"/>
        </a:p>
      </dgm:t>
    </dgm:pt>
    <dgm:pt modelId="{967F24C3-80AD-104F-BB2A-E74EDE15F20A}" type="pres">
      <dgm:prSet presAssocID="{B80BB15A-648B-8740-A0CC-DF15F1E3B08C}" presName="descendantText" presStyleLbl="alignAcc1" presStyleIdx="2" presStyleCnt="6">
        <dgm:presLayoutVars>
          <dgm:bulletEnabled val="1"/>
        </dgm:presLayoutVars>
      </dgm:prSet>
      <dgm:spPr/>
      <dgm:t>
        <a:bodyPr/>
        <a:lstStyle/>
        <a:p>
          <a:endParaRPr lang="en-US"/>
        </a:p>
      </dgm:t>
    </dgm:pt>
    <dgm:pt modelId="{E9646629-0EFF-784C-A917-93DBDF26DF5A}" type="pres">
      <dgm:prSet presAssocID="{311DBF7A-728E-F743-B5CD-4C588047DB4D}" presName="sp" presStyleCnt="0"/>
      <dgm:spPr/>
    </dgm:pt>
    <dgm:pt modelId="{C051A72C-674B-A54D-8C13-3557529689F0}" type="pres">
      <dgm:prSet presAssocID="{E4E84113-92D2-B742-9B3C-FD24F6D51B0B}" presName="composite" presStyleCnt="0"/>
      <dgm:spPr/>
    </dgm:pt>
    <dgm:pt modelId="{8A43056F-190B-DD49-916B-8EF9AEA2FE14}" type="pres">
      <dgm:prSet presAssocID="{E4E84113-92D2-B742-9B3C-FD24F6D51B0B}" presName="parentText" presStyleLbl="alignNode1" presStyleIdx="3" presStyleCnt="6">
        <dgm:presLayoutVars>
          <dgm:chMax val="1"/>
          <dgm:bulletEnabled val="1"/>
        </dgm:presLayoutVars>
      </dgm:prSet>
      <dgm:spPr/>
      <dgm:t>
        <a:bodyPr/>
        <a:lstStyle/>
        <a:p>
          <a:endParaRPr lang="en-US"/>
        </a:p>
      </dgm:t>
    </dgm:pt>
    <dgm:pt modelId="{A950EB19-7CAA-BF41-AA1A-C77A3843CE2C}" type="pres">
      <dgm:prSet presAssocID="{E4E84113-92D2-B742-9B3C-FD24F6D51B0B}" presName="descendantText" presStyleLbl="alignAcc1" presStyleIdx="3" presStyleCnt="6">
        <dgm:presLayoutVars>
          <dgm:bulletEnabled val="1"/>
        </dgm:presLayoutVars>
      </dgm:prSet>
      <dgm:spPr/>
      <dgm:t>
        <a:bodyPr/>
        <a:lstStyle/>
        <a:p>
          <a:endParaRPr lang="en-US"/>
        </a:p>
      </dgm:t>
    </dgm:pt>
    <dgm:pt modelId="{890D3712-1792-564E-B0E7-7DB9AED47BBC}" type="pres">
      <dgm:prSet presAssocID="{6FE7668C-A3FE-9E4A-8566-E4CDAB83FDED}" presName="sp" presStyleCnt="0"/>
      <dgm:spPr/>
    </dgm:pt>
    <dgm:pt modelId="{FA0D976C-60C8-9A47-84FA-A26D2AEF8477}" type="pres">
      <dgm:prSet presAssocID="{1EB3406C-20A3-BF4F-A960-4A4AE0A9F200}" presName="composite" presStyleCnt="0"/>
      <dgm:spPr/>
    </dgm:pt>
    <dgm:pt modelId="{BA496CD1-9982-044D-9334-05607BC64D4C}" type="pres">
      <dgm:prSet presAssocID="{1EB3406C-20A3-BF4F-A960-4A4AE0A9F200}" presName="parentText" presStyleLbl="alignNode1" presStyleIdx="4" presStyleCnt="6">
        <dgm:presLayoutVars>
          <dgm:chMax val="1"/>
          <dgm:bulletEnabled val="1"/>
        </dgm:presLayoutVars>
      </dgm:prSet>
      <dgm:spPr/>
      <dgm:t>
        <a:bodyPr/>
        <a:lstStyle/>
        <a:p>
          <a:endParaRPr lang="en-US"/>
        </a:p>
      </dgm:t>
    </dgm:pt>
    <dgm:pt modelId="{B5F06ECC-D5E6-0245-99B8-1A634C805A4A}" type="pres">
      <dgm:prSet presAssocID="{1EB3406C-20A3-BF4F-A960-4A4AE0A9F200}" presName="descendantText" presStyleLbl="alignAcc1" presStyleIdx="4" presStyleCnt="6">
        <dgm:presLayoutVars>
          <dgm:bulletEnabled val="1"/>
        </dgm:presLayoutVars>
      </dgm:prSet>
      <dgm:spPr/>
      <dgm:t>
        <a:bodyPr/>
        <a:lstStyle/>
        <a:p>
          <a:endParaRPr lang="en-US"/>
        </a:p>
      </dgm:t>
    </dgm:pt>
    <dgm:pt modelId="{F3A52A03-6C9C-0346-B0A3-C46D9BA6AB72}" type="pres">
      <dgm:prSet presAssocID="{CE35D3C7-E157-A44A-BA4A-73860A733E09}" presName="sp" presStyleCnt="0"/>
      <dgm:spPr/>
    </dgm:pt>
    <dgm:pt modelId="{711D2009-6BFB-DA42-A8CF-ADD285BD5DA3}" type="pres">
      <dgm:prSet presAssocID="{F986CEF8-A3CE-A64E-88BE-1BC2A1F98E70}" presName="composite" presStyleCnt="0"/>
      <dgm:spPr/>
    </dgm:pt>
    <dgm:pt modelId="{80F07EAE-5B0A-7040-8465-4A18F60116E5}" type="pres">
      <dgm:prSet presAssocID="{F986CEF8-A3CE-A64E-88BE-1BC2A1F98E70}" presName="parentText" presStyleLbl="alignNode1" presStyleIdx="5" presStyleCnt="6">
        <dgm:presLayoutVars>
          <dgm:chMax val="1"/>
          <dgm:bulletEnabled val="1"/>
        </dgm:presLayoutVars>
      </dgm:prSet>
      <dgm:spPr/>
      <dgm:t>
        <a:bodyPr/>
        <a:lstStyle/>
        <a:p>
          <a:endParaRPr lang="en-US"/>
        </a:p>
      </dgm:t>
    </dgm:pt>
    <dgm:pt modelId="{9AB878C4-E5A6-E641-A6B0-3A0661BE5A87}" type="pres">
      <dgm:prSet presAssocID="{F986CEF8-A3CE-A64E-88BE-1BC2A1F98E70}" presName="descendantText" presStyleLbl="alignAcc1" presStyleIdx="5" presStyleCnt="6">
        <dgm:presLayoutVars>
          <dgm:bulletEnabled val="1"/>
        </dgm:presLayoutVars>
      </dgm:prSet>
      <dgm:spPr/>
      <dgm:t>
        <a:bodyPr/>
        <a:lstStyle/>
        <a:p>
          <a:endParaRPr lang="en-US"/>
        </a:p>
      </dgm:t>
    </dgm:pt>
  </dgm:ptLst>
  <dgm:cxnLst>
    <dgm:cxn modelId="{B51F047D-454A-324A-9766-CB5498D0B5C0}" srcId="{F986CEF8-A3CE-A64E-88BE-1BC2A1F98E70}" destId="{B3669E69-57BB-A54E-97E6-9E6CE337FC47}" srcOrd="0" destOrd="0" parTransId="{3A8C9BCC-0247-5944-8759-B799CE42280C}" sibTransId="{30542669-2CF5-4F49-84D0-699B212CDDCA}"/>
    <dgm:cxn modelId="{4BE35B64-6AAC-CA4C-ABAE-CF2374777ACA}" srcId="{B80BB15A-648B-8740-A0CC-DF15F1E3B08C}" destId="{4FA6D767-1118-4645-8FDF-FC0BF0F9F0F3}" srcOrd="1" destOrd="0" parTransId="{CE05AB9A-1B0C-BD4E-84F8-AF8F48D91E73}" sibTransId="{EC155230-3777-2F44-9BE1-0604E293EAD1}"/>
    <dgm:cxn modelId="{AE1155DE-B24F-EB47-94BF-A7EB561D896D}" srcId="{4F42889A-9EFA-284E-BBEC-A281B00F3E19}" destId="{594AF1F7-8CD3-9F4C-8D86-CD0EB4C6119E}" srcOrd="0" destOrd="0" parTransId="{DE002EA1-85E5-C84F-BC43-702BA5F8F12B}" sibTransId="{EF172515-9A98-6947-93A2-FA3A0391912F}"/>
    <dgm:cxn modelId="{FC188A05-7610-C342-BDD0-9F9163465CA2}" type="presOf" srcId="{594AF1F7-8CD3-9F4C-8D86-CD0EB4C6119E}" destId="{22FC0073-177A-BB43-97AE-3BD56ACE033B}" srcOrd="0" destOrd="0" presId="urn:microsoft.com/office/officeart/2005/8/layout/chevron2"/>
    <dgm:cxn modelId="{FFF93406-BC70-B04B-9C44-7DD431B0BD5C}" srcId="{B80BB15A-648B-8740-A0CC-DF15F1E3B08C}" destId="{FB052781-371C-F348-950D-F86663ACC140}" srcOrd="0" destOrd="0" parTransId="{B483F1AE-FC5A-704C-B94A-B2999FA03DC7}" sibTransId="{81FBAF32-5E26-9047-B822-A0203449BDE9}"/>
    <dgm:cxn modelId="{34958B04-37BF-834E-A2EB-30B396B8480D}" type="presOf" srcId="{E4E84113-92D2-B742-9B3C-FD24F6D51B0B}" destId="{8A43056F-190B-DD49-916B-8EF9AEA2FE14}" srcOrd="0" destOrd="0" presId="urn:microsoft.com/office/officeart/2005/8/layout/chevron2"/>
    <dgm:cxn modelId="{F04C5868-92BD-5542-BC16-7F2BA7ED765F}" type="presOf" srcId="{3E94AC67-EDB1-1C41-BB53-3E2130C055AA}" destId="{B2BA43DF-EF26-F648-A9DC-B252EFBA1CB9}" srcOrd="0" destOrd="0" presId="urn:microsoft.com/office/officeart/2005/8/layout/chevron2"/>
    <dgm:cxn modelId="{F08A2A3F-DE99-CE40-B5A8-E94222ACFCF8}" type="presOf" srcId="{4F42889A-9EFA-284E-BBEC-A281B00F3E19}" destId="{27D52DDF-0A8C-5A44-B0E8-CCBA556F4610}" srcOrd="0" destOrd="0" presId="urn:microsoft.com/office/officeart/2005/8/layout/chevron2"/>
    <dgm:cxn modelId="{7CA0CB09-DD1D-A345-8E82-3444CEB239B6}" srcId="{65DD7EBE-2318-DB45-9F34-F24C4D9701AB}" destId="{1EB3406C-20A3-BF4F-A960-4A4AE0A9F200}" srcOrd="4" destOrd="0" parTransId="{00178AB0-628C-2E47-A652-FB6252F09A5D}" sibTransId="{CE35D3C7-E157-A44A-BA4A-73860A733E09}"/>
    <dgm:cxn modelId="{700FF493-DAFC-6647-8C3B-92B7D18DB412}" srcId="{1D1039CC-20CE-0944-962F-BF907A47F035}" destId="{3E94AC67-EDB1-1C41-BB53-3E2130C055AA}" srcOrd="0" destOrd="0" parTransId="{E46B7C79-D2ED-6448-9121-B2D2703DD9F2}" sibTransId="{34B40818-1EA7-E645-957F-C1E1B0EC7B31}"/>
    <dgm:cxn modelId="{6F63EAED-20EF-4B49-8534-C46B6F12DD20}" type="presOf" srcId="{B3669E69-57BB-A54E-97E6-9E6CE337FC47}" destId="{9AB878C4-E5A6-E641-A6B0-3A0661BE5A87}" srcOrd="0" destOrd="0" presId="urn:microsoft.com/office/officeart/2005/8/layout/chevron2"/>
    <dgm:cxn modelId="{1D0CCBB1-0CDA-2F48-9275-57906E0854CF}" type="presOf" srcId="{430E0854-546D-AF4C-9F46-480978420D64}" destId="{A950EB19-7CAA-BF41-AA1A-C77A3843CE2C}" srcOrd="0" destOrd="0" presId="urn:microsoft.com/office/officeart/2005/8/layout/chevron2"/>
    <dgm:cxn modelId="{9113F3C1-B5F4-074A-A70B-CCAA3FC0563A}" type="presOf" srcId="{4FA6D767-1118-4645-8FDF-FC0BF0F9F0F3}" destId="{967F24C3-80AD-104F-BB2A-E74EDE15F20A}" srcOrd="0" destOrd="1" presId="urn:microsoft.com/office/officeart/2005/8/layout/chevron2"/>
    <dgm:cxn modelId="{634A06B3-6C70-D84E-A5C4-9EECD747A4C5}" type="presOf" srcId="{1D1039CC-20CE-0944-962F-BF907A47F035}" destId="{97E0BEF7-CAFC-2844-8EE6-ABD19D3F3A1A}" srcOrd="0" destOrd="0" presId="urn:microsoft.com/office/officeart/2005/8/layout/chevron2"/>
    <dgm:cxn modelId="{F9CF83F0-17E5-4943-BEEA-5E5080D81F26}" srcId="{65DD7EBE-2318-DB45-9F34-F24C4D9701AB}" destId="{4F42889A-9EFA-284E-BBEC-A281B00F3E19}" srcOrd="0" destOrd="0" parTransId="{AC9EAB26-2935-3F4A-8165-6C691761ACEA}" sibTransId="{CE1ADFAB-B080-004D-AA1D-0D0CBFCDFA16}"/>
    <dgm:cxn modelId="{3E35091F-1B8A-BE4D-9C11-4BF908FD3A85}" srcId="{65DD7EBE-2318-DB45-9F34-F24C4D9701AB}" destId="{F986CEF8-A3CE-A64E-88BE-1BC2A1F98E70}" srcOrd="5" destOrd="0" parTransId="{12F2345F-8596-F046-9507-F67BC513AD5A}" sibTransId="{2CD68E6A-7821-3042-B7D8-B78368CF49C5}"/>
    <dgm:cxn modelId="{FA8A7756-1535-614A-AC53-6129CDFFE239}" type="presOf" srcId="{1EB3406C-20A3-BF4F-A960-4A4AE0A9F200}" destId="{BA496CD1-9982-044D-9334-05607BC64D4C}" srcOrd="0" destOrd="0" presId="urn:microsoft.com/office/officeart/2005/8/layout/chevron2"/>
    <dgm:cxn modelId="{B7DBC478-6CF3-754F-AB63-694778F9E5A9}" type="presOf" srcId="{B80BB15A-648B-8740-A0CC-DF15F1E3B08C}" destId="{0BA8AE72-C5D2-5043-9061-A7965A42CF4B}" srcOrd="0" destOrd="0" presId="urn:microsoft.com/office/officeart/2005/8/layout/chevron2"/>
    <dgm:cxn modelId="{7D464B9B-BC8C-DE46-8330-45A05A4BD6D2}" srcId="{65DD7EBE-2318-DB45-9F34-F24C4D9701AB}" destId="{1D1039CC-20CE-0944-962F-BF907A47F035}" srcOrd="1" destOrd="0" parTransId="{B53FCD72-D768-E347-88DB-A9D0E706539F}" sibTransId="{A1B0465D-4EBF-C74B-AD4C-C3106738EC4F}"/>
    <dgm:cxn modelId="{6A67C3CF-0731-AF48-AF8C-F61FDA9FBD6D}" srcId="{65DD7EBE-2318-DB45-9F34-F24C4D9701AB}" destId="{E4E84113-92D2-B742-9B3C-FD24F6D51B0B}" srcOrd="3" destOrd="0" parTransId="{B3761CC3-41E6-1843-8AFB-7A370569095A}" sibTransId="{6FE7668C-A3FE-9E4A-8566-E4CDAB83FDED}"/>
    <dgm:cxn modelId="{5A7CC44E-88DF-3F4D-9EE9-680169B82BA3}" srcId="{E4E84113-92D2-B742-9B3C-FD24F6D51B0B}" destId="{430E0854-546D-AF4C-9F46-480978420D64}" srcOrd="0" destOrd="0" parTransId="{F895086C-70A1-5E4F-94A8-946A4E56C706}" sibTransId="{A5F0521E-0541-4242-8E7A-7644FB4481AE}"/>
    <dgm:cxn modelId="{E633D7DE-D63F-FD4B-94E7-2F33FB091C21}" type="presOf" srcId="{65DD7EBE-2318-DB45-9F34-F24C4D9701AB}" destId="{46FE34A9-2C42-6740-929E-CFAA5A6C2450}" srcOrd="0" destOrd="0" presId="urn:microsoft.com/office/officeart/2005/8/layout/chevron2"/>
    <dgm:cxn modelId="{25288351-5B76-254B-95EF-84713E750DE8}" srcId="{65DD7EBE-2318-DB45-9F34-F24C4D9701AB}" destId="{B80BB15A-648B-8740-A0CC-DF15F1E3B08C}" srcOrd="2" destOrd="0" parTransId="{DEECA8EE-EF48-CD44-8A9D-0FF0B3AE2640}" sibTransId="{311DBF7A-728E-F743-B5CD-4C588047DB4D}"/>
    <dgm:cxn modelId="{51804616-645A-CB41-957C-C12A8150B4D8}" type="presOf" srcId="{FB052781-371C-F348-950D-F86663ACC140}" destId="{967F24C3-80AD-104F-BB2A-E74EDE15F20A}" srcOrd="0" destOrd="0" presId="urn:microsoft.com/office/officeart/2005/8/layout/chevron2"/>
    <dgm:cxn modelId="{92D278AD-940D-4445-9805-BFB5545C72FE}" type="presOf" srcId="{F986CEF8-A3CE-A64E-88BE-1BC2A1F98E70}" destId="{80F07EAE-5B0A-7040-8465-4A18F60116E5}" srcOrd="0" destOrd="0" presId="urn:microsoft.com/office/officeart/2005/8/layout/chevron2"/>
    <dgm:cxn modelId="{BD8EDCD2-099B-0048-B553-BC3BE4C09918}" srcId="{1EB3406C-20A3-BF4F-A960-4A4AE0A9F200}" destId="{863147B9-B5A9-6043-998F-16126A9E1C5A}" srcOrd="0" destOrd="0" parTransId="{17B5688E-AF1D-7044-ACF6-D21CD46AD224}" sibTransId="{D1089FE4-8DBB-3943-96BD-5E7177A0AB07}"/>
    <dgm:cxn modelId="{D8816EEA-8384-4244-A612-519D795072FB}" type="presOf" srcId="{863147B9-B5A9-6043-998F-16126A9E1C5A}" destId="{B5F06ECC-D5E6-0245-99B8-1A634C805A4A}" srcOrd="0" destOrd="0" presId="urn:microsoft.com/office/officeart/2005/8/layout/chevron2"/>
    <dgm:cxn modelId="{CA6CBF4C-9F4C-A14F-BE0E-827E66629A5A}" type="presParOf" srcId="{46FE34A9-2C42-6740-929E-CFAA5A6C2450}" destId="{E9CE847E-12DB-FC4A-A12E-A779F1922C49}" srcOrd="0" destOrd="0" presId="urn:microsoft.com/office/officeart/2005/8/layout/chevron2"/>
    <dgm:cxn modelId="{D8DF0531-C125-6046-8BE9-305D68D5D198}" type="presParOf" srcId="{E9CE847E-12DB-FC4A-A12E-A779F1922C49}" destId="{27D52DDF-0A8C-5A44-B0E8-CCBA556F4610}" srcOrd="0" destOrd="0" presId="urn:microsoft.com/office/officeart/2005/8/layout/chevron2"/>
    <dgm:cxn modelId="{B75543B7-2065-5548-ADD1-FB30629C5E3F}" type="presParOf" srcId="{E9CE847E-12DB-FC4A-A12E-A779F1922C49}" destId="{22FC0073-177A-BB43-97AE-3BD56ACE033B}" srcOrd="1" destOrd="0" presId="urn:microsoft.com/office/officeart/2005/8/layout/chevron2"/>
    <dgm:cxn modelId="{BFE1DD16-4661-034B-944B-8AF71D9576F1}" type="presParOf" srcId="{46FE34A9-2C42-6740-929E-CFAA5A6C2450}" destId="{12A9A3A6-771A-6944-98F9-3BFD14059DE7}" srcOrd="1" destOrd="0" presId="urn:microsoft.com/office/officeart/2005/8/layout/chevron2"/>
    <dgm:cxn modelId="{3B79AF43-5830-554E-8586-A08F38EDF4D7}" type="presParOf" srcId="{46FE34A9-2C42-6740-929E-CFAA5A6C2450}" destId="{30183192-F409-4847-B261-323E0863AB67}" srcOrd="2" destOrd="0" presId="urn:microsoft.com/office/officeart/2005/8/layout/chevron2"/>
    <dgm:cxn modelId="{9F3CDFD9-E5A0-F54B-876F-CF5F37CD65DD}" type="presParOf" srcId="{30183192-F409-4847-B261-323E0863AB67}" destId="{97E0BEF7-CAFC-2844-8EE6-ABD19D3F3A1A}" srcOrd="0" destOrd="0" presId="urn:microsoft.com/office/officeart/2005/8/layout/chevron2"/>
    <dgm:cxn modelId="{430A0B61-2A8A-1445-B7D3-4B87E362B3EA}" type="presParOf" srcId="{30183192-F409-4847-B261-323E0863AB67}" destId="{B2BA43DF-EF26-F648-A9DC-B252EFBA1CB9}" srcOrd="1" destOrd="0" presId="urn:microsoft.com/office/officeart/2005/8/layout/chevron2"/>
    <dgm:cxn modelId="{85F997A2-528D-0F43-908D-750C17D08FE2}" type="presParOf" srcId="{46FE34A9-2C42-6740-929E-CFAA5A6C2450}" destId="{E5D15891-EA0B-A54B-9D69-89BA72D50C3F}" srcOrd="3" destOrd="0" presId="urn:microsoft.com/office/officeart/2005/8/layout/chevron2"/>
    <dgm:cxn modelId="{28CF94AB-E263-AA4B-B07A-7193C499B4DE}" type="presParOf" srcId="{46FE34A9-2C42-6740-929E-CFAA5A6C2450}" destId="{BAF1B92A-BB28-1149-9A9D-FFCE4CB52A87}" srcOrd="4" destOrd="0" presId="urn:microsoft.com/office/officeart/2005/8/layout/chevron2"/>
    <dgm:cxn modelId="{67D10BBE-4DC8-984A-B133-350E858C02E3}" type="presParOf" srcId="{BAF1B92A-BB28-1149-9A9D-FFCE4CB52A87}" destId="{0BA8AE72-C5D2-5043-9061-A7965A42CF4B}" srcOrd="0" destOrd="0" presId="urn:microsoft.com/office/officeart/2005/8/layout/chevron2"/>
    <dgm:cxn modelId="{AB3F850C-DEEC-8747-96DC-038E7F630985}" type="presParOf" srcId="{BAF1B92A-BB28-1149-9A9D-FFCE4CB52A87}" destId="{967F24C3-80AD-104F-BB2A-E74EDE15F20A}" srcOrd="1" destOrd="0" presId="urn:microsoft.com/office/officeart/2005/8/layout/chevron2"/>
    <dgm:cxn modelId="{E66E193E-7B14-BA45-A6C5-CBB3B5FF88A1}" type="presParOf" srcId="{46FE34A9-2C42-6740-929E-CFAA5A6C2450}" destId="{E9646629-0EFF-784C-A917-93DBDF26DF5A}" srcOrd="5" destOrd="0" presId="urn:microsoft.com/office/officeart/2005/8/layout/chevron2"/>
    <dgm:cxn modelId="{44ED77CD-7086-1B4B-BB20-BF096FD5B03B}" type="presParOf" srcId="{46FE34A9-2C42-6740-929E-CFAA5A6C2450}" destId="{C051A72C-674B-A54D-8C13-3557529689F0}" srcOrd="6" destOrd="0" presId="urn:microsoft.com/office/officeart/2005/8/layout/chevron2"/>
    <dgm:cxn modelId="{51E748D6-DA70-3947-B520-5A91EC7890C8}" type="presParOf" srcId="{C051A72C-674B-A54D-8C13-3557529689F0}" destId="{8A43056F-190B-DD49-916B-8EF9AEA2FE14}" srcOrd="0" destOrd="0" presId="urn:microsoft.com/office/officeart/2005/8/layout/chevron2"/>
    <dgm:cxn modelId="{021EB636-AE8A-3140-BC24-5FCB82CA1183}" type="presParOf" srcId="{C051A72C-674B-A54D-8C13-3557529689F0}" destId="{A950EB19-7CAA-BF41-AA1A-C77A3843CE2C}" srcOrd="1" destOrd="0" presId="urn:microsoft.com/office/officeart/2005/8/layout/chevron2"/>
    <dgm:cxn modelId="{4E0AAE05-6D99-1746-95D2-F333C4DB9E8F}" type="presParOf" srcId="{46FE34A9-2C42-6740-929E-CFAA5A6C2450}" destId="{890D3712-1792-564E-B0E7-7DB9AED47BBC}" srcOrd="7" destOrd="0" presId="urn:microsoft.com/office/officeart/2005/8/layout/chevron2"/>
    <dgm:cxn modelId="{C981A463-ED62-5C44-8BF9-C2764F3EE9D2}" type="presParOf" srcId="{46FE34A9-2C42-6740-929E-CFAA5A6C2450}" destId="{FA0D976C-60C8-9A47-84FA-A26D2AEF8477}" srcOrd="8" destOrd="0" presId="urn:microsoft.com/office/officeart/2005/8/layout/chevron2"/>
    <dgm:cxn modelId="{E2C8F9A1-DDE1-2348-8E83-58A1031590F7}" type="presParOf" srcId="{FA0D976C-60C8-9A47-84FA-A26D2AEF8477}" destId="{BA496CD1-9982-044D-9334-05607BC64D4C}" srcOrd="0" destOrd="0" presId="urn:microsoft.com/office/officeart/2005/8/layout/chevron2"/>
    <dgm:cxn modelId="{8B505889-656B-C645-A052-49187C66FDDF}" type="presParOf" srcId="{FA0D976C-60C8-9A47-84FA-A26D2AEF8477}" destId="{B5F06ECC-D5E6-0245-99B8-1A634C805A4A}" srcOrd="1" destOrd="0" presId="urn:microsoft.com/office/officeart/2005/8/layout/chevron2"/>
    <dgm:cxn modelId="{9EA84BFA-2109-694D-AA4F-0B6AD0BAAF57}" type="presParOf" srcId="{46FE34A9-2C42-6740-929E-CFAA5A6C2450}" destId="{F3A52A03-6C9C-0346-B0A3-C46D9BA6AB72}" srcOrd="9" destOrd="0" presId="urn:microsoft.com/office/officeart/2005/8/layout/chevron2"/>
    <dgm:cxn modelId="{EBAC593F-EFD7-274A-AAC6-4600F92B0840}" type="presParOf" srcId="{46FE34A9-2C42-6740-929E-CFAA5A6C2450}" destId="{711D2009-6BFB-DA42-A8CF-ADD285BD5DA3}" srcOrd="10" destOrd="0" presId="urn:microsoft.com/office/officeart/2005/8/layout/chevron2"/>
    <dgm:cxn modelId="{DFDD5C84-51D0-784E-A50A-9F8DF6A6EC37}" type="presParOf" srcId="{711D2009-6BFB-DA42-A8CF-ADD285BD5DA3}" destId="{80F07EAE-5B0A-7040-8465-4A18F60116E5}" srcOrd="0" destOrd="0" presId="urn:microsoft.com/office/officeart/2005/8/layout/chevron2"/>
    <dgm:cxn modelId="{0B6971EB-7395-5D4C-AC69-FA35DD53154D}" type="presParOf" srcId="{711D2009-6BFB-DA42-A8CF-ADD285BD5DA3}" destId="{9AB878C4-E5A6-E641-A6B0-3A0661BE5A87}" srcOrd="1" destOrd="0" presId="urn:microsoft.com/office/officeart/2005/8/layout/chevron2"/>
  </dgm:cxnLst>
  <dgm:bg/>
  <dgm:whole/>
</dgm:dataModel>
</file>

<file path=ppt/diagrams/data2.xml><?xml version="1.0" encoding="utf-8"?>
<dgm:dataModel xmlns:dgm="http://schemas.openxmlformats.org/drawingml/2006/diagram" xmlns:a="http://schemas.openxmlformats.org/drawingml/2006/main">
  <dgm:ptLst>
    <dgm:pt modelId="{7AD16801-B2E1-854C-9CCF-83A259432A33}"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4D9AE098-E7BC-734D-AE31-95CE847EBBF8}">
      <dgm:prSet/>
      <dgm:spPr>
        <a:solidFill>
          <a:srgbClr val="800000"/>
        </a:solidFill>
      </dgm:spPr>
      <dgm:t>
        <a:bodyPr/>
        <a:lstStyle/>
        <a:p>
          <a:pPr rtl="0"/>
          <a:r>
            <a:rPr lang="en-US" dirty="0" smtClean="0"/>
            <a:t>LEAP</a:t>
          </a:r>
          <a:endParaRPr lang="en-US" dirty="0"/>
        </a:p>
      </dgm:t>
    </dgm:pt>
    <dgm:pt modelId="{2371585B-23A3-7640-9835-CAAE71EEF578}" type="parTrans" cxnId="{6A5D0C4B-FCED-0545-B475-EFB6E5870C34}">
      <dgm:prSet/>
      <dgm:spPr/>
      <dgm:t>
        <a:bodyPr/>
        <a:lstStyle/>
        <a:p>
          <a:endParaRPr lang="en-US"/>
        </a:p>
      </dgm:t>
    </dgm:pt>
    <dgm:pt modelId="{DF677D4C-A926-D747-AEBB-486EFE7687CB}" type="sibTrans" cxnId="{6A5D0C4B-FCED-0545-B475-EFB6E5870C34}">
      <dgm:prSet/>
      <dgm:spPr/>
      <dgm:t>
        <a:bodyPr/>
        <a:lstStyle/>
        <a:p>
          <a:endParaRPr lang="en-US"/>
        </a:p>
      </dgm:t>
    </dgm:pt>
    <dgm:pt modelId="{3CBE1204-895F-404F-8F27-02CFA6F7DDD6}">
      <dgm:prSet/>
      <dgm:spPr/>
      <dgm:t>
        <a:bodyPr/>
        <a:lstStyle/>
        <a:p>
          <a:pPr rtl="0"/>
          <a:r>
            <a:rPr lang="en-US" dirty="0" smtClean="0"/>
            <a:t>What are </a:t>
          </a:r>
          <a:r>
            <a:rPr lang="en-US" dirty="0" err="1" smtClean="0"/>
            <a:t>LEAP’s</a:t>
          </a:r>
          <a:r>
            <a:rPr lang="en-US" dirty="0" smtClean="0"/>
            <a:t> Essential Learning Outcomes?</a:t>
          </a:r>
          <a:endParaRPr lang="en-US" dirty="0"/>
        </a:p>
      </dgm:t>
    </dgm:pt>
    <dgm:pt modelId="{A6139302-28E5-474D-B8AE-1557E9A64B33}" type="parTrans" cxnId="{63E9C336-2260-784D-BEFC-88A9B2229AFB}">
      <dgm:prSet/>
      <dgm:spPr/>
      <dgm:t>
        <a:bodyPr/>
        <a:lstStyle/>
        <a:p>
          <a:endParaRPr lang="en-US"/>
        </a:p>
      </dgm:t>
    </dgm:pt>
    <dgm:pt modelId="{3A6C65CC-41FC-8647-A1B7-00B2D8E61A83}" type="sibTrans" cxnId="{63E9C336-2260-784D-BEFC-88A9B2229AFB}">
      <dgm:prSet/>
      <dgm:spPr/>
      <dgm:t>
        <a:bodyPr/>
        <a:lstStyle/>
        <a:p>
          <a:endParaRPr lang="en-US"/>
        </a:p>
      </dgm:t>
    </dgm:pt>
    <dgm:pt modelId="{B68CAFAD-CFCB-814F-BECF-E59104B3B485}">
      <dgm:prSet/>
      <dgm:spPr/>
      <dgm:t>
        <a:bodyPr/>
        <a:lstStyle/>
        <a:p>
          <a:pPr rtl="0"/>
          <a:endParaRPr lang="en-US" dirty="0"/>
        </a:p>
      </dgm:t>
    </dgm:pt>
    <dgm:pt modelId="{66265F8F-DE56-3547-8D5C-F849648BB55E}" type="parTrans" cxnId="{E08260D5-81A3-F94A-B0A8-75A6DD9FCD5F}">
      <dgm:prSet/>
      <dgm:spPr/>
      <dgm:t>
        <a:bodyPr/>
        <a:lstStyle/>
        <a:p>
          <a:endParaRPr lang="en-US"/>
        </a:p>
      </dgm:t>
    </dgm:pt>
    <dgm:pt modelId="{904A1625-F502-0D48-82B0-0AE6B9FC89DF}" type="sibTrans" cxnId="{E08260D5-81A3-F94A-B0A8-75A6DD9FCD5F}">
      <dgm:prSet/>
      <dgm:spPr/>
      <dgm:t>
        <a:bodyPr/>
        <a:lstStyle/>
        <a:p>
          <a:endParaRPr lang="en-US"/>
        </a:p>
      </dgm:t>
    </dgm:pt>
    <dgm:pt modelId="{7A6EED43-F77C-5B4A-8318-1DC5B764A475}">
      <dgm:prSet/>
      <dgm:spPr>
        <a:solidFill>
          <a:srgbClr val="B0ADC1">
            <a:alpha val="26000"/>
          </a:srgbClr>
        </a:solidFill>
      </dgm:spPr>
      <dgm:t>
        <a:bodyPr/>
        <a:lstStyle/>
        <a:p>
          <a:pPr rtl="0"/>
          <a:r>
            <a:rPr lang="en-US" dirty="0" smtClean="0">
              <a:solidFill>
                <a:srgbClr val="B0ADC1"/>
              </a:solidFill>
            </a:rPr>
            <a:t>CUSP II</a:t>
          </a:r>
          <a:endParaRPr lang="en-US" dirty="0">
            <a:solidFill>
              <a:srgbClr val="B0ADC1"/>
            </a:solidFill>
          </a:endParaRPr>
        </a:p>
      </dgm:t>
    </dgm:pt>
    <dgm:pt modelId="{AF8D9986-6D71-3B42-BD25-A7C6864E5C6D}" type="parTrans" cxnId="{5CD782A7-A4FB-4D4E-8936-50415343E0D9}">
      <dgm:prSet/>
      <dgm:spPr/>
      <dgm:t>
        <a:bodyPr/>
        <a:lstStyle/>
        <a:p>
          <a:endParaRPr lang="en-US"/>
        </a:p>
      </dgm:t>
    </dgm:pt>
    <dgm:pt modelId="{A202FB23-625A-2B49-8DED-5F62DC059E33}" type="sibTrans" cxnId="{5CD782A7-A4FB-4D4E-8936-50415343E0D9}">
      <dgm:prSet/>
      <dgm:spPr/>
      <dgm:t>
        <a:bodyPr/>
        <a:lstStyle/>
        <a:p>
          <a:endParaRPr lang="en-US"/>
        </a:p>
      </dgm:t>
    </dgm:pt>
    <dgm:pt modelId="{0B47D299-3F69-9D48-A127-4D29E45E6CC6}">
      <dgm:prSet/>
      <dgm:spPr>
        <a:solidFill>
          <a:srgbClr val="B0ADC1">
            <a:alpha val="26000"/>
          </a:srgbClr>
        </a:solidFill>
      </dgm:spPr>
      <dgm:t>
        <a:bodyPr/>
        <a:lstStyle/>
        <a:p>
          <a:pPr rtl="0"/>
          <a:endParaRPr lang="en-US" dirty="0">
            <a:solidFill>
              <a:srgbClr val="B0ADC1"/>
            </a:solidFill>
          </a:endParaRPr>
        </a:p>
      </dgm:t>
    </dgm:pt>
    <dgm:pt modelId="{992E1B5C-B61C-BE47-B32A-04F3FCF7E6CD}" type="parTrans" cxnId="{E8ED2166-BA85-274E-A50D-A4E97C29EF02}">
      <dgm:prSet/>
      <dgm:spPr/>
      <dgm:t>
        <a:bodyPr/>
        <a:lstStyle/>
        <a:p>
          <a:endParaRPr lang="en-US"/>
        </a:p>
      </dgm:t>
    </dgm:pt>
    <dgm:pt modelId="{EF922D30-DA85-554A-865E-0025465CB3DD}" type="sibTrans" cxnId="{E8ED2166-BA85-274E-A50D-A4E97C29EF02}">
      <dgm:prSet/>
      <dgm:spPr/>
      <dgm:t>
        <a:bodyPr/>
        <a:lstStyle/>
        <a:p>
          <a:endParaRPr lang="en-US"/>
        </a:p>
      </dgm:t>
    </dgm:pt>
    <dgm:pt modelId="{88743E49-DA7A-FC41-95B6-40CE0DFE742F}">
      <dgm:prSet/>
      <dgm:spPr>
        <a:solidFill>
          <a:srgbClr val="B0ADC1">
            <a:alpha val="26000"/>
          </a:srgbClr>
        </a:solidFill>
      </dgm:spPr>
      <dgm:t>
        <a:bodyPr/>
        <a:lstStyle/>
        <a:p>
          <a:pPr rtl="0"/>
          <a:r>
            <a:rPr lang="en-US" dirty="0" smtClean="0">
              <a:solidFill>
                <a:srgbClr val="B0ADC1"/>
              </a:solidFill>
            </a:rPr>
            <a:t>BAC</a:t>
          </a:r>
          <a:endParaRPr lang="en-US" dirty="0">
            <a:solidFill>
              <a:srgbClr val="B0ADC1"/>
            </a:solidFill>
          </a:endParaRPr>
        </a:p>
      </dgm:t>
    </dgm:pt>
    <dgm:pt modelId="{22D719D3-4F88-AD43-B165-5FDF260BB0BB}" type="parTrans" cxnId="{329F4BEE-6D24-7045-AC54-AB3509FABA8E}">
      <dgm:prSet/>
      <dgm:spPr/>
      <dgm:t>
        <a:bodyPr/>
        <a:lstStyle/>
        <a:p>
          <a:endParaRPr lang="en-US"/>
        </a:p>
      </dgm:t>
    </dgm:pt>
    <dgm:pt modelId="{8A45C14A-4C1D-6243-A0FC-869E7F37E137}" type="sibTrans" cxnId="{329F4BEE-6D24-7045-AC54-AB3509FABA8E}">
      <dgm:prSet/>
      <dgm:spPr/>
      <dgm:t>
        <a:bodyPr/>
        <a:lstStyle/>
        <a:p>
          <a:endParaRPr lang="en-US"/>
        </a:p>
      </dgm:t>
    </dgm:pt>
    <dgm:pt modelId="{688E883F-12EC-2A44-8402-B2E01B291C2F}">
      <dgm:prSet/>
      <dgm:spPr>
        <a:solidFill>
          <a:srgbClr val="B0ADC1">
            <a:alpha val="26000"/>
          </a:srgbClr>
        </a:solidFill>
      </dgm:spPr>
      <dgm:t>
        <a:bodyPr/>
        <a:lstStyle/>
        <a:p>
          <a:pPr rtl="0"/>
          <a:r>
            <a:rPr lang="en-US" dirty="0" smtClean="0">
              <a:solidFill>
                <a:srgbClr val="B0ADC1"/>
              </a:solidFill>
            </a:rPr>
            <a:t>How do CSU &amp; SF State baccalaureate goals map to LEAP outcomes?</a:t>
          </a:r>
          <a:endParaRPr lang="en-US" dirty="0">
            <a:solidFill>
              <a:srgbClr val="B0ADC1"/>
            </a:solidFill>
          </a:endParaRPr>
        </a:p>
      </dgm:t>
    </dgm:pt>
    <dgm:pt modelId="{F27DCE32-7A62-0245-A9CE-DE8FFC451875}" type="parTrans" cxnId="{5AD50056-9B23-A247-A7C5-122BE642E848}">
      <dgm:prSet/>
      <dgm:spPr/>
      <dgm:t>
        <a:bodyPr/>
        <a:lstStyle/>
        <a:p>
          <a:endParaRPr lang="en-US"/>
        </a:p>
      </dgm:t>
    </dgm:pt>
    <dgm:pt modelId="{4E820827-E15F-3E48-82B3-26F5D2F074D5}" type="sibTrans" cxnId="{5AD50056-9B23-A247-A7C5-122BE642E848}">
      <dgm:prSet/>
      <dgm:spPr/>
      <dgm:t>
        <a:bodyPr/>
        <a:lstStyle/>
        <a:p>
          <a:endParaRPr lang="en-US"/>
        </a:p>
      </dgm:t>
    </dgm:pt>
    <dgm:pt modelId="{1DE80A55-0558-4C4A-821D-E4891B16B781}">
      <dgm:prSet/>
      <dgm:spPr>
        <a:solidFill>
          <a:srgbClr val="B0ADC1">
            <a:alpha val="26000"/>
          </a:srgbClr>
        </a:solidFill>
      </dgm:spPr>
      <dgm:t>
        <a:bodyPr/>
        <a:lstStyle/>
        <a:p>
          <a:pPr rtl="0"/>
          <a:r>
            <a:rPr lang="en-US" dirty="0" err="1" smtClean="0">
              <a:solidFill>
                <a:srgbClr val="B0ADC1"/>
              </a:solidFill>
            </a:rPr>
            <a:t>ePortfolios</a:t>
          </a:r>
          <a:endParaRPr lang="en-US" dirty="0">
            <a:solidFill>
              <a:srgbClr val="B0ADC1"/>
            </a:solidFill>
          </a:endParaRPr>
        </a:p>
      </dgm:t>
    </dgm:pt>
    <dgm:pt modelId="{F0E53BD9-328C-1B4A-AFCC-40D543F17312}" type="parTrans" cxnId="{14AE6D06-2FB8-184D-AC4E-A27E610D5BD3}">
      <dgm:prSet/>
      <dgm:spPr/>
      <dgm:t>
        <a:bodyPr/>
        <a:lstStyle/>
        <a:p>
          <a:endParaRPr lang="en-US"/>
        </a:p>
      </dgm:t>
    </dgm:pt>
    <dgm:pt modelId="{1D3391D4-03B0-2640-9FCB-A7514DBAD5A2}" type="sibTrans" cxnId="{14AE6D06-2FB8-184D-AC4E-A27E610D5BD3}">
      <dgm:prSet/>
      <dgm:spPr/>
      <dgm:t>
        <a:bodyPr/>
        <a:lstStyle/>
        <a:p>
          <a:endParaRPr lang="en-US"/>
        </a:p>
      </dgm:t>
    </dgm:pt>
    <dgm:pt modelId="{7874AC0B-BD31-FA48-B55A-5E90788779AF}">
      <dgm:prSet/>
      <dgm:spPr>
        <a:solidFill>
          <a:srgbClr val="B0ADC1">
            <a:alpha val="26000"/>
          </a:srgbClr>
        </a:solidFill>
      </dgm:spPr>
      <dgm:t>
        <a:bodyPr/>
        <a:lstStyle/>
        <a:p>
          <a:r>
            <a:rPr lang="en-US" dirty="0" smtClean="0">
              <a:solidFill>
                <a:srgbClr val="B0ADC1"/>
              </a:solidFill>
            </a:rPr>
            <a:t>How can </a:t>
          </a:r>
          <a:r>
            <a:rPr lang="en-US" dirty="0" err="1" smtClean="0">
              <a:solidFill>
                <a:srgbClr val="B0ADC1"/>
              </a:solidFill>
            </a:rPr>
            <a:t>ePortfolios</a:t>
          </a:r>
          <a:r>
            <a:rPr lang="en-US" dirty="0" smtClean="0">
              <a:solidFill>
                <a:srgbClr val="B0ADC1"/>
              </a:solidFill>
            </a:rPr>
            <a:t> help demonstrate student achievement of LEAP, institutional, undergraduate, and course outcomes?</a:t>
          </a:r>
          <a:endParaRPr lang="en-US" dirty="0">
            <a:solidFill>
              <a:srgbClr val="B0ADC1"/>
            </a:solidFill>
          </a:endParaRPr>
        </a:p>
      </dgm:t>
    </dgm:pt>
    <dgm:pt modelId="{6D3EB9C8-F2E7-D242-A0E1-6B5DC822BEF3}" type="parTrans" cxnId="{D6EDC2C6-3914-7341-8153-9AEFE05862AC}">
      <dgm:prSet/>
      <dgm:spPr/>
      <dgm:t>
        <a:bodyPr/>
        <a:lstStyle/>
        <a:p>
          <a:endParaRPr lang="en-US"/>
        </a:p>
      </dgm:t>
    </dgm:pt>
    <dgm:pt modelId="{408470F0-C789-A44E-81CA-15400956CD1A}" type="sibTrans" cxnId="{D6EDC2C6-3914-7341-8153-9AEFE05862AC}">
      <dgm:prSet/>
      <dgm:spPr/>
      <dgm:t>
        <a:bodyPr/>
        <a:lstStyle/>
        <a:p>
          <a:endParaRPr lang="en-US"/>
        </a:p>
      </dgm:t>
    </dgm:pt>
    <dgm:pt modelId="{0545C2BF-7CF9-F84B-859E-F17BD416A3E0}">
      <dgm:prSet/>
      <dgm:spPr>
        <a:solidFill>
          <a:srgbClr val="B0ADC1">
            <a:alpha val="26000"/>
          </a:srgbClr>
        </a:solidFill>
      </dgm:spPr>
      <dgm:t>
        <a:bodyPr/>
        <a:lstStyle/>
        <a:p>
          <a:pPr rtl="0"/>
          <a:r>
            <a:rPr lang="en-US" dirty="0" smtClean="0">
              <a:solidFill>
                <a:srgbClr val="B0ADC1"/>
              </a:solidFill>
            </a:rPr>
            <a:t>How do SF State’s strategic goals map to LEAP outcomes?</a:t>
          </a:r>
          <a:endParaRPr lang="en-US" dirty="0">
            <a:solidFill>
              <a:srgbClr val="B0ADC1"/>
            </a:solidFill>
          </a:endParaRPr>
        </a:p>
      </dgm:t>
    </dgm:pt>
    <dgm:pt modelId="{0919E357-B095-5843-8F95-E402E6A9581F}" type="parTrans" cxnId="{1B4E7721-B391-0849-BA34-C518BD6E4699}">
      <dgm:prSet/>
      <dgm:spPr/>
      <dgm:t>
        <a:bodyPr/>
        <a:lstStyle/>
        <a:p>
          <a:endParaRPr lang="en-US"/>
        </a:p>
      </dgm:t>
    </dgm:pt>
    <dgm:pt modelId="{40E5412E-2072-B441-AE05-3562B3EC3DBC}" type="sibTrans" cxnId="{1B4E7721-B391-0849-BA34-C518BD6E4699}">
      <dgm:prSet/>
      <dgm:spPr/>
      <dgm:t>
        <a:bodyPr/>
        <a:lstStyle/>
        <a:p>
          <a:endParaRPr lang="en-US"/>
        </a:p>
      </dgm:t>
    </dgm:pt>
    <dgm:pt modelId="{AF3A7B07-9B0D-4144-A393-EEA2534071A0}" type="pres">
      <dgm:prSet presAssocID="{7AD16801-B2E1-854C-9CCF-83A259432A33}" presName="linearFlow" presStyleCnt="0">
        <dgm:presLayoutVars>
          <dgm:dir/>
          <dgm:animLvl val="lvl"/>
          <dgm:resizeHandles val="exact"/>
        </dgm:presLayoutVars>
      </dgm:prSet>
      <dgm:spPr/>
      <dgm:t>
        <a:bodyPr/>
        <a:lstStyle/>
        <a:p>
          <a:endParaRPr lang="en-US"/>
        </a:p>
      </dgm:t>
    </dgm:pt>
    <dgm:pt modelId="{83BDBDDB-0D3B-F74B-BE16-4663D3D52A5B}" type="pres">
      <dgm:prSet presAssocID="{4D9AE098-E7BC-734D-AE31-95CE847EBBF8}" presName="composite" presStyleCnt="0"/>
      <dgm:spPr/>
    </dgm:pt>
    <dgm:pt modelId="{F4404D57-7A00-D741-B4A1-B8E4BCD1D28D}" type="pres">
      <dgm:prSet presAssocID="{4D9AE098-E7BC-734D-AE31-95CE847EBBF8}" presName="parentText" presStyleLbl="alignNode1" presStyleIdx="0" presStyleCnt="4">
        <dgm:presLayoutVars>
          <dgm:chMax val="1"/>
          <dgm:bulletEnabled val="1"/>
        </dgm:presLayoutVars>
      </dgm:prSet>
      <dgm:spPr/>
      <dgm:t>
        <a:bodyPr/>
        <a:lstStyle/>
        <a:p>
          <a:endParaRPr lang="en-US"/>
        </a:p>
      </dgm:t>
    </dgm:pt>
    <dgm:pt modelId="{9E2D125D-F283-154E-A71A-87A574E58C83}" type="pres">
      <dgm:prSet presAssocID="{4D9AE098-E7BC-734D-AE31-95CE847EBBF8}" presName="descendantText" presStyleLbl="alignAcc1" presStyleIdx="0" presStyleCnt="4">
        <dgm:presLayoutVars>
          <dgm:bulletEnabled val="1"/>
        </dgm:presLayoutVars>
      </dgm:prSet>
      <dgm:spPr/>
      <dgm:t>
        <a:bodyPr/>
        <a:lstStyle/>
        <a:p>
          <a:endParaRPr lang="en-US"/>
        </a:p>
      </dgm:t>
    </dgm:pt>
    <dgm:pt modelId="{97D1A04C-96D8-6545-8F54-A7245F56386D}" type="pres">
      <dgm:prSet presAssocID="{DF677D4C-A926-D747-AEBB-486EFE7687CB}" presName="sp" presStyleCnt="0"/>
      <dgm:spPr/>
    </dgm:pt>
    <dgm:pt modelId="{52B5E7E2-810B-C949-82DC-2CCA813A2DDD}" type="pres">
      <dgm:prSet presAssocID="{7A6EED43-F77C-5B4A-8318-1DC5B764A475}" presName="composite" presStyleCnt="0"/>
      <dgm:spPr/>
    </dgm:pt>
    <dgm:pt modelId="{7C19306A-CA4B-AA4E-894E-A97E82E19DED}" type="pres">
      <dgm:prSet presAssocID="{7A6EED43-F77C-5B4A-8318-1DC5B764A475}" presName="parentText" presStyleLbl="alignNode1" presStyleIdx="1" presStyleCnt="4">
        <dgm:presLayoutVars>
          <dgm:chMax val="1"/>
          <dgm:bulletEnabled val="1"/>
        </dgm:presLayoutVars>
      </dgm:prSet>
      <dgm:spPr/>
      <dgm:t>
        <a:bodyPr/>
        <a:lstStyle/>
        <a:p>
          <a:endParaRPr lang="en-US"/>
        </a:p>
      </dgm:t>
    </dgm:pt>
    <dgm:pt modelId="{18154C0F-F95D-0B47-99FD-E0BA166535E9}" type="pres">
      <dgm:prSet presAssocID="{7A6EED43-F77C-5B4A-8318-1DC5B764A475}" presName="descendantText" presStyleLbl="alignAcc1" presStyleIdx="1" presStyleCnt="4">
        <dgm:presLayoutVars>
          <dgm:bulletEnabled val="1"/>
        </dgm:presLayoutVars>
      </dgm:prSet>
      <dgm:spPr/>
      <dgm:t>
        <a:bodyPr/>
        <a:lstStyle/>
        <a:p>
          <a:endParaRPr lang="en-US"/>
        </a:p>
      </dgm:t>
    </dgm:pt>
    <dgm:pt modelId="{3693A220-5262-9B48-AC96-DC6D3CF90703}" type="pres">
      <dgm:prSet presAssocID="{A202FB23-625A-2B49-8DED-5F62DC059E33}" presName="sp" presStyleCnt="0"/>
      <dgm:spPr/>
    </dgm:pt>
    <dgm:pt modelId="{AE2622A9-A839-A843-97BA-72C80175CFCA}" type="pres">
      <dgm:prSet presAssocID="{88743E49-DA7A-FC41-95B6-40CE0DFE742F}" presName="composite" presStyleCnt="0"/>
      <dgm:spPr/>
    </dgm:pt>
    <dgm:pt modelId="{AF6BB779-D2CE-5A41-B274-79A44B106C80}" type="pres">
      <dgm:prSet presAssocID="{88743E49-DA7A-FC41-95B6-40CE0DFE742F}" presName="parentText" presStyleLbl="alignNode1" presStyleIdx="2" presStyleCnt="4">
        <dgm:presLayoutVars>
          <dgm:chMax val="1"/>
          <dgm:bulletEnabled val="1"/>
        </dgm:presLayoutVars>
      </dgm:prSet>
      <dgm:spPr/>
      <dgm:t>
        <a:bodyPr/>
        <a:lstStyle/>
        <a:p>
          <a:endParaRPr lang="en-US"/>
        </a:p>
      </dgm:t>
    </dgm:pt>
    <dgm:pt modelId="{3E42668D-261A-DF43-B04F-FA391555D7B7}" type="pres">
      <dgm:prSet presAssocID="{88743E49-DA7A-FC41-95B6-40CE0DFE742F}" presName="descendantText" presStyleLbl="alignAcc1" presStyleIdx="2" presStyleCnt="4">
        <dgm:presLayoutVars>
          <dgm:bulletEnabled val="1"/>
        </dgm:presLayoutVars>
      </dgm:prSet>
      <dgm:spPr/>
      <dgm:t>
        <a:bodyPr/>
        <a:lstStyle/>
        <a:p>
          <a:endParaRPr lang="en-US"/>
        </a:p>
      </dgm:t>
    </dgm:pt>
    <dgm:pt modelId="{16393DF9-9C02-A548-98AF-22BAC2C65E04}" type="pres">
      <dgm:prSet presAssocID="{8A45C14A-4C1D-6243-A0FC-869E7F37E137}" presName="sp" presStyleCnt="0"/>
      <dgm:spPr/>
    </dgm:pt>
    <dgm:pt modelId="{83914CA3-EB0B-E342-BBCD-6612CD433DA2}" type="pres">
      <dgm:prSet presAssocID="{1DE80A55-0558-4C4A-821D-E4891B16B781}" presName="composite" presStyleCnt="0"/>
      <dgm:spPr/>
    </dgm:pt>
    <dgm:pt modelId="{0699ED33-688A-EC48-924D-636D42DE0F8E}" type="pres">
      <dgm:prSet presAssocID="{1DE80A55-0558-4C4A-821D-E4891B16B781}" presName="parentText" presStyleLbl="alignNode1" presStyleIdx="3" presStyleCnt="4">
        <dgm:presLayoutVars>
          <dgm:chMax val="1"/>
          <dgm:bulletEnabled val="1"/>
        </dgm:presLayoutVars>
      </dgm:prSet>
      <dgm:spPr/>
      <dgm:t>
        <a:bodyPr/>
        <a:lstStyle/>
        <a:p>
          <a:endParaRPr lang="en-US"/>
        </a:p>
      </dgm:t>
    </dgm:pt>
    <dgm:pt modelId="{215B79F7-7D9D-4143-A2E1-9AD841F315F1}" type="pres">
      <dgm:prSet presAssocID="{1DE80A55-0558-4C4A-821D-E4891B16B781}" presName="descendantText" presStyleLbl="alignAcc1" presStyleIdx="3" presStyleCnt="4">
        <dgm:presLayoutVars>
          <dgm:bulletEnabled val="1"/>
        </dgm:presLayoutVars>
      </dgm:prSet>
      <dgm:spPr/>
      <dgm:t>
        <a:bodyPr/>
        <a:lstStyle/>
        <a:p>
          <a:endParaRPr lang="en-US"/>
        </a:p>
      </dgm:t>
    </dgm:pt>
  </dgm:ptLst>
  <dgm:cxnLst>
    <dgm:cxn modelId="{62B0F23D-2541-0D4D-8E00-A4A639B589F2}" type="presOf" srcId="{7874AC0B-BD31-FA48-B55A-5E90788779AF}" destId="{215B79F7-7D9D-4143-A2E1-9AD841F315F1}" srcOrd="0" destOrd="0" presId="urn:microsoft.com/office/officeart/2005/8/layout/chevron2"/>
    <dgm:cxn modelId="{5CD782A7-A4FB-4D4E-8936-50415343E0D9}" srcId="{7AD16801-B2E1-854C-9CCF-83A259432A33}" destId="{7A6EED43-F77C-5B4A-8318-1DC5B764A475}" srcOrd="1" destOrd="0" parTransId="{AF8D9986-6D71-3B42-BD25-A7C6864E5C6D}" sibTransId="{A202FB23-625A-2B49-8DED-5F62DC059E33}"/>
    <dgm:cxn modelId="{E08260D5-81A3-F94A-B0A8-75A6DD9FCD5F}" srcId="{4D9AE098-E7BC-734D-AE31-95CE847EBBF8}" destId="{B68CAFAD-CFCB-814F-BECF-E59104B3B485}" srcOrd="1" destOrd="0" parTransId="{66265F8F-DE56-3547-8D5C-F849648BB55E}" sibTransId="{904A1625-F502-0D48-82B0-0AE6B9FC89DF}"/>
    <dgm:cxn modelId="{E8ED2166-BA85-274E-A50D-A4E97C29EF02}" srcId="{7A6EED43-F77C-5B4A-8318-1DC5B764A475}" destId="{0B47D299-3F69-9D48-A127-4D29E45E6CC6}" srcOrd="0" destOrd="0" parTransId="{992E1B5C-B61C-BE47-B32A-04F3FCF7E6CD}" sibTransId="{EF922D30-DA85-554A-865E-0025465CB3DD}"/>
    <dgm:cxn modelId="{8A6984AA-C571-9B4B-A869-B1757F20D6BA}" type="presOf" srcId="{1DE80A55-0558-4C4A-821D-E4891B16B781}" destId="{0699ED33-688A-EC48-924D-636D42DE0F8E}" srcOrd="0" destOrd="0" presId="urn:microsoft.com/office/officeart/2005/8/layout/chevron2"/>
    <dgm:cxn modelId="{79506B4D-9DD6-E348-B768-D6C800733AFA}" type="presOf" srcId="{7AD16801-B2E1-854C-9CCF-83A259432A33}" destId="{AF3A7B07-9B0D-4144-A393-EEA2534071A0}" srcOrd="0" destOrd="0" presId="urn:microsoft.com/office/officeart/2005/8/layout/chevron2"/>
    <dgm:cxn modelId="{07F23328-FDB3-4340-A964-571BD4F2B6E1}" type="presOf" srcId="{688E883F-12EC-2A44-8402-B2E01B291C2F}" destId="{3E42668D-261A-DF43-B04F-FA391555D7B7}" srcOrd="0" destOrd="0" presId="urn:microsoft.com/office/officeart/2005/8/layout/chevron2"/>
    <dgm:cxn modelId="{329F4BEE-6D24-7045-AC54-AB3509FABA8E}" srcId="{7AD16801-B2E1-854C-9CCF-83A259432A33}" destId="{88743E49-DA7A-FC41-95B6-40CE0DFE742F}" srcOrd="2" destOrd="0" parTransId="{22D719D3-4F88-AD43-B165-5FDF260BB0BB}" sibTransId="{8A45C14A-4C1D-6243-A0FC-869E7F37E137}"/>
    <dgm:cxn modelId="{760D7E51-FBB0-4647-8068-A67407212CCC}" type="presOf" srcId="{3CBE1204-895F-404F-8F27-02CFA6F7DDD6}" destId="{9E2D125D-F283-154E-A71A-87A574E58C83}" srcOrd="0" destOrd="0" presId="urn:microsoft.com/office/officeart/2005/8/layout/chevron2"/>
    <dgm:cxn modelId="{1B4E7721-B391-0849-BA34-C518BD6E4699}" srcId="{7A6EED43-F77C-5B4A-8318-1DC5B764A475}" destId="{0545C2BF-7CF9-F84B-859E-F17BD416A3E0}" srcOrd="1" destOrd="0" parTransId="{0919E357-B095-5843-8F95-E402E6A9581F}" sibTransId="{40E5412E-2072-B441-AE05-3562B3EC3DBC}"/>
    <dgm:cxn modelId="{D6EDC2C6-3914-7341-8153-9AEFE05862AC}" srcId="{1DE80A55-0558-4C4A-821D-E4891B16B781}" destId="{7874AC0B-BD31-FA48-B55A-5E90788779AF}" srcOrd="0" destOrd="0" parTransId="{6D3EB9C8-F2E7-D242-A0E1-6B5DC822BEF3}" sibTransId="{408470F0-C789-A44E-81CA-15400956CD1A}"/>
    <dgm:cxn modelId="{5AD50056-9B23-A247-A7C5-122BE642E848}" srcId="{88743E49-DA7A-FC41-95B6-40CE0DFE742F}" destId="{688E883F-12EC-2A44-8402-B2E01B291C2F}" srcOrd="0" destOrd="0" parTransId="{F27DCE32-7A62-0245-A9CE-DE8FFC451875}" sibTransId="{4E820827-E15F-3E48-82B3-26F5D2F074D5}"/>
    <dgm:cxn modelId="{B63D1923-EB4B-2141-97FF-B57401B61FFF}" type="presOf" srcId="{0B47D299-3F69-9D48-A127-4D29E45E6CC6}" destId="{18154C0F-F95D-0B47-99FD-E0BA166535E9}" srcOrd="0" destOrd="0" presId="urn:microsoft.com/office/officeart/2005/8/layout/chevron2"/>
    <dgm:cxn modelId="{63E9C336-2260-784D-BEFC-88A9B2229AFB}" srcId="{4D9AE098-E7BC-734D-AE31-95CE847EBBF8}" destId="{3CBE1204-895F-404F-8F27-02CFA6F7DDD6}" srcOrd="0" destOrd="0" parTransId="{A6139302-28E5-474D-B8AE-1557E9A64B33}" sibTransId="{3A6C65CC-41FC-8647-A1B7-00B2D8E61A83}"/>
    <dgm:cxn modelId="{5D10BED7-811E-1D4E-B96E-6C248245F0CE}" type="presOf" srcId="{4D9AE098-E7BC-734D-AE31-95CE847EBBF8}" destId="{F4404D57-7A00-D741-B4A1-B8E4BCD1D28D}" srcOrd="0" destOrd="0" presId="urn:microsoft.com/office/officeart/2005/8/layout/chevron2"/>
    <dgm:cxn modelId="{339ECF06-71D6-9E44-A10D-33A0E09B4246}" type="presOf" srcId="{7A6EED43-F77C-5B4A-8318-1DC5B764A475}" destId="{7C19306A-CA4B-AA4E-894E-A97E82E19DED}" srcOrd="0" destOrd="0" presId="urn:microsoft.com/office/officeart/2005/8/layout/chevron2"/>
    <dgm:cxn modelId="{6516ABD2-84C6-B44D-BED0-5E33D43CF236}" type="presOf" srcId="{88743E49-DA7A-FC41-95B6-40CE0DFE742F}" destId="{AF6BB779-D2CE-5A41-B274-79A44B106C80}" srcOrd="0" destOrd="0" presId="urn:microsoft.com/office/officeart/2005/8/layout/chevron2"/>
    <dgm:cxn modelId="{14AE6D06-2FB8-184D-AC4E-A27E610D5BD3}" srcId="{7AD16801-B2E1-854C-9CCF-83A259432A33}" destId="{1DE80A55-0558-4C4A-821D-E4891B16B781}" srcOrd="3" destOrd="0" parTransId="{F0E53BD9-328C-1B4A-AFCC-40D543F17312}" sibTransId="{1D3391D4-03B0-2640-9FCB-A7514DBAD5A2}"/>
    <dgm:cxn modelId="{D2A1961E-2F40-9B46-B335-80A4B1A668D9}" type="presOf" srcId="{0545C2BF-7CF9-F84B-859E-F17BD416A3E0}" destId="{18154C0F-F95D-0B47-99FD-E0BA166535E9}" srcOrd="0" destOrd="1" presId="urn:microsoft.com/office/officeart/2005/8/layout/chevron2"/>
    <dgm:cxn modelId="{215D4F7A-ED09-2444-817D-3FE54FF26B7E}" type="presOf" srcId="{B68CAFAD-CFCB-814F-BECF-E59104B3B485}" destId="{9E2D125D-F283-154E-A71A-87A574E58C83}" srcOrd="0" destOrd="1" presId="urn:microsoft.com/office/officeart/2005/8/layout/chevron2"/>
    <dgm:cxn modelId="{6A5D0C4B-FCED-0545-B475-EFB6E5870C34}" srcId="{7AD16801-B2E1-854C-9CCF-83A259432A33}" destId="{4D9AE098-E7BC-734D-AE31-95CE847EBBF8}" srcOrd="0" destOrd="0" parTransId="{2371585B-23A3-7640-9835-CAAE71EEF578}" sibTransId="{DF677D4C-A926-D747-AEBB-486EFE7687CB}"/>
    <dgm:cxn modelId="{C311E3DF-5C3A-E949-8AE5-0388808275A0}" type="presParOf" srcId="{AF3A7B07-9B0D-4144-A393-EEA2534071A0}" destId="{83BDBDDB-0D3B-F74B-BE16-4663D3D52A5B}" srcOrd="0" destOrd="0" presId="urn:microsoft.com/office/officeart/2005/8/layout/chevron2"/>
    <dgm:cxn modelId="{6F4EF365-E2A6-9E45-BE1E-C33997581B62}" type="presParOf" srcId="{83BDBDDB-0D3B-F74B-BE16-4663D3D52A5B}" destId="{F4404D57-7A00-D741-B4A1-B8E4BCD1D28D}" srcOrd="0" destOrd="0" presId="urn:microsoft.com/office/officeart/2005/8/layout/chevron2"/>
    <dgm:cxn modelId="{631A4064-52F7-7E4B-B067-7AF3BCBB4E25}" type="presParOf" srcId="{83BDBDDB-0D3B-F74B-BE16-4663D3D52A5B}" destId="{9E2D125D-F283-154E-A71A-87A574E58C83}" srcOrd="1" destOrd="0" presId="urn:microsoft.com/office/officeart/2005/8/layout/chevron2"/>
    <dgm:cxn modelId="{C22A9131-7558-5F49-87CD-BD8EB6AD462B}" type="presParOf" srcId="{AF3A7B07-9B0D-4144-A393-EEA2534071A0}" destId="{97D1A04C-96D8-6545-8F54-A7245F56386D}" srcOrd="1" destOrd="0" presId="urn:microsoft.com/office/officeart/2005/8/layout/chevron2"/>
    <dgm:cxn modelId="{ACB15E90-2F57-A242-8FD9-6E4671829FB3}" type="presParOf" srcId="{AF3A7B07-9B0D-4144-A393-EEA2534071A0}" destId="{52B5E7E2-810B-C949-82DC-2CCA813A2DDD}" srcOrd="2" destOrd="0" presId="urn:microsoft.com/office/officeart/2005/8/layout/chevron2"/>
    <dgm:cxn modelId="{8F5E5521-D81E-E345-95CC-FD382AC4B36D}" type="presParOf" srcId="{52B5E7E2-810B-C949-82DC-2CCA813A2DDD}" destId="{7C19306A-CA4B-AA4E-894E-A97E82E19DED}" srcOrd="0" destOrd="0" presId="urn:microsoft.com/office/officeart/2005/8/layout/chevron2"/>
    <dgm:cxn modelId="{8FE29B9F-F73E-114D-A34A-5B017638CF68}" type="presParOf" srcId="{52B5E7E2-810B-C949-82DC-2CCA813A2DDD}" destId="{18154C0F-F95D-0B47-99FD-E0BA166535E9}" srcOrd="1" destOrd="0" presId="urn:microsoft.com/office/officeart/2005/8/layout/chevron2"/>
    <dgm:cxn modelId="{83B2C79F-8100-3D4D-A743-1FBD1954B03A}" type="presParOf" srcId="{AF3A7B07-9B0D-4144-A393-EEA2534071A0}" destId="{3693A220-5262-9B48-AC96-DC6D3CF90703}" srcOrd="3" destOrd="0" presId="urn:microsoft.com/office/officeart/2005/8/layout/chevron2"/>
    <dgm:cxn modelId="{C2E6BC26-82C8-EB4A-9288-94028B666DA5}" type="presParOf" srcId="{AF3A7B07-9B0D-4144-A393-EEA2534071A0}" destId="{AE2622A9-A839-A843-97BA-72C80175CFCA}" srcOrd="4" destOrd="0" presId="urn:microsoft.com/office/officeart/2005/8/layout/chevron2"/>
    <dgm:cxn modelId="{622CA547-B363-1841-B8AF-7005C450000F}" type="presParOf" srcId="{AE2622A9-A839-A843-97BA-72C80175CFCA}" destId="{AF6BB779-D2CE-5A41-B274-79A44B106C80}" srcOrd="0" destOrd="0" presId="urn:microsoft.com/office/officeart/2005/8/layout/chevron2"/>
    <dgm:cxn modelId="{96207F82-A9A7-D94E-A12B-72644D5EBF08}" type="presParOf" srcId="{AE2622A9-A839-A843-97BA-72C80175CFCA}" destId="{3E42668D-261A-DF43-B04F-FA391555D7B7}" srcOrd="1" destOrd="0" presId="urn:microsoft.com/office/officeart/2005/8/layout/chevron2"/>
    <dgm:cxn modelId="{BFD5AA58-0E7F-F148-A1B3-8DA62A18B9A0}" type="presParOf" srcId="{AF3A7B07-9B0D-4144-A393-EEA2534071A0}" destId="{16393DF9-9C02-A548-98AF-22BAC2C65E04}" srcOrd="5" destOrd="0" presId="urn:microsoft.com/office/officeart/2005/8/layout/chevron2"/>
    <dgm:cxn modelId="{3C4F426A-A50A-6344-B755-BF9097BB1FDA}" type="presParOf" srcId="{AF3A7B07-9B0D-4144-A393-EEA2534071A0}" destId="{83914CA3-EB0B-E342-BBCD-6612CD433DA2}" srcOrd="6" destOrd="0" presId="urn:microsoft.com/office/officeart/2005/8/layout/chevron2"/>
    <dgm:cxn modelId="{D02D9067-FBCA-2645-B865-8D88C4037C05}" type="presParOf" srcId="{83914CA3-EB0B-E342-BBCD-6612CD433DA2}" destId="{0699ED33-688A-EC48-924D-636D42DE0F8E}" srcOrd="0" destOrd="0" presId="urn:microsoft.com/office/officeart/2005/8/layout/chevron2"/>
    <dgm:cxn modelId="{31705283-CA05-BE41-9F87-C493411DFE98}" type="presParOf" srcId="{83914CA3-EB0B-E342-BBCD-6612CD433DA2}" destId="{215B79F7-7D9D-4143-A2E1-9AD841F315F1}" srcOrd="1" destOrd="0" presId="urn:microsoft.com/office/officeart/2005/8/layout/chevron2"/>
  </dgm:cxnLst>
  <dgm:bg/>
  <dgm:whole/>
</dgm:dataModel>
</file>

<file path=ppt/diagrams/data3.xml><?xml version="1.0" encoding="utf-8"?>
<dgm:dataModel xmlns:dgm="http://schemas.openxmlformats.org/drawingml/2006/diagram" xmlns:a="http://schemas.openxmlformats.org/drawingml/2006/main">
  <dgm:ptLst>
    <dgm:pt modelId="{65DD7EBE-2318-DB45-9F34-F24C4D9701AB}" type="doc">
      <dgm:prSet loTypeId="urn:microsoft.com/office/officeart/2005/8/layout/chevron2" loCatId="process" qsTypeId="urn:microsoft.com/office/officeart/2005/8/quickstyle/simple4" qsCatId="simple" csTypeId="urn:microsoft.com/office/officeart/2005/8/colors/accent2_2" csCatId="accent2" phldr="1"/>
      <dgm:spPr/>
      <dgm:t>
        <a:bodyPr/>
        <a:lstStyle/>
        <a:p>
          <a:endParaRPr lang="en-US"/>
        </a:p>
      </dgm:t>
    </dgm:pt>
    <dgm:pt modelId="{4F42889A-9EFA-284E-BBEC-A281B00F3E19}">
      <dgm:prSet>
        <dgm:style>
          <a:lnRef idx="1">
            <a:schemeClr val="accent2"/>
          </a:lnRef>
          <a:fillRef idx="3">
            <a:schemeClr val="accent2"/>
          </a:fillRef>
          <a:effectRef idx="2">
            <a:schemeClr val="accent2"/>
          </a:effectRef>
          <a:fontRef idx="minor">
            <a:schemeClr val="lt1"/>
          </a:fontRef>
        </dgm:style>
      </dgm:prSet>
      <dgm:spPr>
        <a:solidFill>
          <a:srgbClr val="800000"/>
        </a:solidFill>
      </dgm:spPr>
      <dgm:t>
        <a:bodyPr/>
        <a:lstStyle/>
        <a:p>
          <a:pPr rtl="0"/>
          <a:r>
            <a:rPr lang="en-US" dirty="0" smtClean="0"/>
            <a:t>LEAP 1</a:t>
          </a:r>
          <a:endParaRPr lang="en-US" dirty="0"/>
        </a:p>
      </dgm:t>
    </dgm:pt>
    <dgm:pt modelId="{AC9EAB26-2935-3F4A-8165-6C691761ACEA}" type="parTrans" cxnId="{F9CF83F0-17E5-4943-BEEA-5E5080D81F26}">
      <dgm:prSet/>
      <dgm:spPr/>
      <dgm:t>
        <a:bodyPr/>
        <a:lstStyle/>
        <a:p>
          <a:endParaRPr lang="en-US"/>
        </a:p>
      </dgm:t>
    </dgm:pt>
    <dgm:pt modelId="{CE1ADFAB-B080-004D-AA1D-0D0CBFCDFA16}" type="sibTrans" cxnId="{F9CF83F0-17E5-4943-BEEA-5E5080D81F26}">
      <dgm:prSet/>
      <dgm:spPr/>
      <dgm:t>
        <a:bodyPr/>
        <a:lstStyle/>
        <a:p>
          <a:endParaRPr lang="en-US"/>
        </a:p>
      </dgm:t>
    </dgm:pt>
    <dgm:pt modelId="{1D1039CC-20CE-0944-962F-BF907A47F035}">
      <dgm:prSet>
        <dgm:style>
          <a:lnRef idx="1">
            <a:schemeClr val="accent2"/>
          </a:lnRef>
          <a:fillRef idx="3">
            <a:schemeClr val="accent2"/>
          </a:fillRef>
          <a:effectRef idx="2">
            <a:schemeClr val="accent2"/>
          </a:effectRef>
          <a:fontRef idx="minor">
            <a:schemeClr val="lt1"/>
          </a:fontRef>
        </dgm:style>
      </dgm:prSet>
      <dgm:spPr>
        <a:solidFill>
          <a:srgbClr val="800000"/>
        </a:solidFill>
      </dgm:spPr>
      <dgm:t>
        <a:bodyPr/>
        <a:lstStyle/>
        <a:p>
          <a:pPr rtl="0"/>
          <a:r>
            <a:rPr lang="en-US" dirty="0" smtClean="0"/>
            <a:t>LEAP 2</a:t>
          </a:r>
          <a:endParaRPr lang="en-US" dirty="0"/>
        </a:p>
      </dgm:t>
    </dgm:pt>
    <dgm:pt modelId="{B53FCD72-D768-E347-88DB-A9D0E706539F}" type="parTrans" cxnId="{7D464B9B-BC8C-DE46-8330-45A05A4BD6D2}">
      <dgm:prSet/>
      <dgm:spPr/>
      <dgm:t>
        <a:bodyPr/>
        <a:lstStyle/>
        <a:p>
          <a:endParaRPr lang="en-US"/>
        </a:p>
      </dgm:t>
    </dgm:pt>
    <dgm:pt modelId="{A1B0465D-4EBF-C74B-AD4C-C3106738EC4F}" type="sibTrans" cxnId="{7D464B9B-BC8C-DE46-8330-45A05A4BD6D2}">
      <dgm:prSet/>
      <dgm:spPr/>
      <dgm:t>
        <a:bodyPr/>
        <a:lstStyle/>
        <a:p>
          <a:endParaRPr lang="en-US"/>
        </a:p>
      </dgm:t>
    </dgm:pt>
    <dgm:pt modelId="{B80BB15A-648B-8740-A0CC-DF15F1E3B08C}">
      <dgm:prSet>
        <dgm:style>
          <a:lnRef idx="1">
            <a:schemeClr val="accent2"/>
          </a:lnRef>
          <a:fillRef idx="3">
            <a:schemeClr val="accent2"/>
          </a:fillRef>
          <a:effectRef idx="2">
            <a:schemeClr val="accent2"/>
          </a:effectRef>
          <a:fontRef idx="minor">
            <a:schemeClr val="lt1"/>
          </a:fontRef>
        </dgm:style>
      </dgm:prSet>
      <dgm:spPr>
        <a:solidFill>
          <a:srgbClr val="800000"/>
        </a:solidFill>
      </dgm:spPr>
      <dgm:t>
        <a:bodyPr/>
        <a:lstStyle/>
        <a:p>
          <a:pPr rtl="0"/>
          <a:r>
            <a:rPr lang="en-US" dirty="0" smtClean="0"/>
            <a:t>LEAP 3</a:t>
          </a:r>
          <a:endParaRPr lang="en-US" dirty="0"/>
        </a:p>
      </dgm:t>
    </dgm:pt>
    <dgm:pt modelId="{DEECA8EE-EF48-CD44-8A9D-0FF0B3AE2640}" type="parTrans" cxnId="{25288351-5B76-254B-95EF-84713E750DE8}">
      <dgm:prSet/>
      <dgm:spPr/>
      <dgm:t>
        <a:bodyPr/>
        <a:lstStyle/>
        <a:p>
          <a:endParaRPr lang="en-US"/>
        </a:p>
      </dgm:t>
    </dgm:pt>
    <dgm:pt modelId="{311DBF7A-728E-F743-B5CD-4C588047DB4D}" type="sibTrans" cxnId="{25288351-5B76-254B-95EF-84713E750DE8}">
      <dgm:prSet/>
      <dgm:spPr/>
      <dgm:t>
        <a:bodyPr/>
        <a:lstStyle/>
        <a:p>
          <a:endParaRPr lang="en-US"/>
        </a:p>
      </dgm:t>
    </dgm:pt>
    <dgm:pt modelId="{594AF1F7-8CD3-9F4C-8D86-CD0EB4C6119E}">
      <dgm:prSet custT="1"/>
      <dgm:spPr/>
      <dgm:t>
        <a:bodyPr/>
        <a:lstStyle/>
        <a:p>
          <a:r>
            <a:rPr lang="en-US" sz="2000" dirty="0" smtClean="0"/>
            <a:t>Knowledge of Human Cultures &amp; the Physical World</a:t>
          </a:r>
          <a:endParaRPr lang="en-US" sz="2000" dirty="0"/>
        </a:p>
      </dgm:t>
    </dgm:pt>
    <dgm:pt modelId="{DE002EA1-85E5-C84F-BC43-702BA5F8F12B}" type="parTrans" cxnId="{AE1155DE-B24F-EB47-94BF-A7EB561D896D}">
      <dgm:prSet/>
      <dgm:spPr/>
      <dgm:t>
        <a:bodyPr/>
        <a:lstStyle/>
        <a:p>
          <a:endParaRPr lang="en-US"/>
        </a:p>
      </dgm:t>
    </dgm:pt>
    <dgm:pt modelId="{EF172515-9A98-6947-93A2-FA3A0391912F}" type="sibTrans" cxnId="{AE1155DE-B24F-EB47-94BF-A7EB561D896D}">
      <dgm:prSet/>
      <dgm:spPr/>
      <dgm:t>
        <a:bodyPr/>
        <a:lstStyle/>
        <a:p>
          <a:endParaRPr lang="en-US"/>
        </a:p>
      </dgm:t>
    </dgm:pt>
    <dgm:pt modelId="{3E94AC67-EDB1-1C41-BB53-3E2130C055AA}">
      <dgm:prSet custT="1"/>
      <dgm:spPr/>
      <dgm:t>
        <a:bodyPr/>
        <a:lstStyle/>
        <a:p>
          <a:r>
            <a:rPr lang="en-US" sz="2000" dirty="0" smtClean="0"/>
            <a:t>Intellectual &amp; Practical Skills</a:t>
          </a:r>
          <a:endParaRPr lang="en-US" sz="2000" dirty="0"/>
        </a:p>
      </dgm:t>
    </dgm:pt>
    <dgm:pt modelId="{E46B7C79-D2ED-6448-9121-B2D2703DD9F2}" type="parTrans" cxnId="{700FF493-DAFC-6647-8C3B-92B7D18DB412}">
      <dgm:prSet/>
      <dgm:spPr/>
      <dgm:t>
        <a:bodyPr/>
        <a:lstStyle/>
        <a:p>
          <a:endParaRPr lang="en-US"/>
        </a:p>
      </dgm:t>
    </dgm:pt>
    <dgm:pt modelId="{34B40818-1EA7-E645-957F-C1E1B0EC7B31}" type="sibTrans" cxnId="{700FF493-DAFC-6647-8C3B-92B7D18DB412}">
      <dgm:prSet/>
      <dgm:spPr/>
      <dgm:t>
        <a:bodyPr/>
        <a:lstStyle/>
        <a:p>
          <a:endParaRPr lang="en-US"/>
        </a:p>
      </dgm:t>
    </dgm:pt>
    <dgm:pt modelId="{FB052781-371C-F348-950D-F86663ACC140}">
      <dgm:prSet custT="1"/>
      <dgm:spPr/>
      <dgm:t>
        <a:bodyPr/>
        <a:lstStyle/>
        <a:p>
          <a:r>
            <a:rPr lang="en-US" sz="2000" dirty="0" smtClean="0"/>
            <a:t> Personal &amp; Social Responsibility</a:t>
          </a:r>
          <a:endParaRPr lang="en-US" sz="2000" dirty="0"/>
        </a:p>
      </dgm:t>
    </dgm:pt>
    <dgm:pt modelId="{B483F1AE-FC5A-704C-B94A-B2999FA03DC7}" type="parTrans" cxnId="{FFF93406-BC70-B04B-9C44-7DD431B0BD5C}">
      <dgm:prSet/>
      <dgm:spPr/>
      <dgm:t>
        <a:bodyPr/>
        <a:lstStyle/>
        <a:p>
          <a:endParaRPr lang="en-US"/>
        </a:p>
      </dgm:t>
    </dgm:pt>
    <dgm:pt modelId="{81FBAF32-5E26-9047-B822-A0203449BDE9}" type="sibTrans" cxnId="{FFF93406-BC70-B04B-9C44-7DD431B0BD5C}">
      <dgm:prSet/>
      <dgm:spPr/>
      <dgm:t>
        <a:bodyPr/>
        <a:lstStyle/>
        <a:p>
          <a:endParaRPr lang="en-US"/>
        </a:p>
      </dgm:t>
    </dgm:pt>
    <dgm:pt modelId="{430E0854-546D-AF4C-9F46-480978420D64}">
      <dgm:prSet custT="1"/>
      <dgm:spPr/>
      <dgm:t>
        <a:bodyPr/>
        <a:lstStyle/>
        <a:p>
          <a:pPr rtl="0"/>
          <a:r>
            <a:rPr lang="en-US" sz="2000" dirty="0" smtClean="0"/>
            <a:t> Integrative Learning</a:t>
          </a:r>
          <a:endParaRPr lang="en-US" sz="2000" dirty="0"/>
        </a:p>
      </dgm:t>
    </dgm:pt>
    <dgm:pt modelId="{F895086C-70A1-5E4F-94A8-946A4E56C706}" type="parTrans" cxnId="{5A7CC44E-88DF-3F4D-9EE9-680169B82BA3}">
      <dgm:prSet/>
      <dgm:spPr/>
      <dgm:t>
        <a:bodyPr/>
        <a:lstStyle/>
        <a:p>
          <a:endParaRPr lang="en-US"/>
        </a:p>
      </dgm:t>
    </dgm:pt>
    <dgm:pt modelId="{A5F0521E-0541-4242-8E7A-7644FB4481AE}" type="sibTrans" cxnId="{5A7CC44E-88DF-3F4D-9EE9-680169B82BA3}">
      <dgm:prSet/>
      <dgm:spPr/>
      <dgm:t>
        <a:bodyPr/>
        <a:lstStyle/>
        <a:p>
          <a:endParaRPr lang="en-US"/>
        </a:p>
      </dgm:t>
    </dgm:pt>
    <dgm:pt modelId="{E4E84113-92D2-B742-9B3C-FD24F6D51B0B}">
      <dgm:prSet>
        <dgm:style>
          <a:lnRef idx="1">
            <a:schemeClr val="accent2"/>
          </a:lnRef>
          <a:fillRef idx="3">
            <a:schemeClr val="accent2"/>
          </a:fillRef>
          <a:effectRef idx="2">
            <a:schemeClr val="accent2"/>
          </a:effectRef>
          <a:fontRef idx="minor">
            <a:schemeClr val="lt1"/>
          </a:fontRef>
        </dgm:style>
      </dgm:prSet>
      <dgm:spPr>
        <a:solidFill>
          <a:srgbClr val="800000"/>
        </a:solidFill>
      </dgm:spPr>
      <dgm:t>
        <a:bodyPr/>
        <a:lstStyle/>
        <a:p>
          <a:pPr rtl="0"/>
          <a:r>
            <a:rPr lang="en-US" dirty="0" smtClean="0"/>
            <a:t>LEAP 4</a:t>
          </a:r>
          <a:endParaRPr lang="en-US" dirty="0"/>
        </a:p>
      </dgm:t>
    </dgm:pt>
    <dgm:pt modelId="{6FE7668C-A3FE-9E4A-8566-E4CDAB83FDED}" type="sibTrans" cxnId="{6A67C3CF-0731-AF48-AF8C-F61FDA9FBD6D}">
      <dgm:prSet/>
      <dgm:spPr/>
      <dgm:t>
        <a:bodyPr/>
        <a:lstStyle/>
        <a:p>
          <a:endParaRPr lang="en-US"/>
        </a:p>
      </dgm:t>
    </dgm:pt>
    <dgm:pt modelId="{B3761CC3-41E6-1843-8AFB-7A370569095A}" type="parTrans" cxnId="{6A67C3CF-0731-AF48-AF8C-F61FDA9FBD6D}">
      <dgm:prSet/>
      <dgm:spPr/>
      <dgm:t>
        <a:bodyPr/>
        <a:lstStyle/>
        <a:p>
          <a:endParaRPr lang="en-US"/>
        </a:p>
      </dgm:t>
    </dgm:pt>
    <dgm:pt modelId="{46FE34A9-2C42-6740-929E-CFAA5A6C2450}" type="pres">
      <dgm:prSet presAssocID="{65DD7EBE-2318-DB45-9F34-F24C4D9701AB}" presName="linearFlow" presStyleCnt="0">
        <dgm:presLayoutVars>
          <dgm:dir/>
          <dgm:animLvl val="lvl"/>
          <dgm:resizeHandles val="exact"/>
        </dgm:presLayoutVars>
      </dgm:prSet>
      <dgm:spPr/>
      <dgm:t>
        <a:bodyPr/>
        <a:lstStyle/>
        <a:p>
          <a:endParaRPr lang="en-US"/>
        </a:p>
      </dgm:t>
    </dgm:pt>
    <dgm:pt modelId="{E9CE847E-12DB-FC4A-A12E-A779F1922C49}" type="pres">
      <dgm:prSet presAssocID="{4F42889A-9EFA-284E-BBEC-A281B00F3E19}" presName="composite" presStyleCnt="0"/>
      <dgm:spPr/>
    </dgm:pt>
    <dgm:pt modelId="{27D52DDF-0A8C-5A44-B0E8-CCBA556F4610}" type="pres">
      <dgm:prSet presAssocID="{4F42889A-9EFA-284E-BBEC-A281B00F3E19}" presName="parentText" presStyleLbl="alignNode1" presStyleIdx="0" presStyleCnt="4">
        <dgm:presLayoutVars>
          <dgm:chMax val="1"/>
          <dgm:bulletEnabled val="1"/>
        </dgm:presLayoutVars>
      </dgm:prSet>
      <dgm:spPr/>
      <dgm:t>
        <a:bodyPr/>
        <a:lstStyle/>
        <a:p>
          <a:endParaRPr lang="en-US"/>
        </a:p>
      </dgm:t>
    </dgm:pt>
    <dgm:pt modelId="{22FC0073-177A-BB43-97AE-3BD56ACE033B}" type="pres">
      <dgm:prSet presAssocID="{4F42889A-9EFA-284E-BBEC-A281B00F3E19}" presName="descendantText" presStyleLbl="alignAcc1" presStyleIdx="0" presStyleCnt="4">
        <dgm:presLayoutVars>
          <dgm:bulletEnabled val="1"/>
        </dgm:presLayoutVars>
      </dgm:prSet>
      <dgm:spPr/>
      <dgm:t>
        <a:bodyPr/>
        <a:lstStyle/>
        <a:p>
          <a:endParaRPr lang="en-US"/>
        </a:p>
      </dgm:t>
    </dgm:pt>
    <dgm:pt modelId="{12A9A3A6-771A-6944-98F9-3BFD14059DE7}" type="pres">
      <dgm:prSet presAssocID="{CE1ADFAB-B080-004D-AA1D-0D0CBFCDFA16}" presName="sp" presStyleCnt="0"/>
      <dgm:spPr/>
    </dgm:pt>
    <dgm:pt modelId="{30183192-F409-4847-B261-323E0863AB67}" type="pres">
      <dgm:prSet presAssocID="{1D1039CC-20CE-0944-962F-BF907A47F035}" presName="composite" presStyleCnt="0"/>
      <dgm:spPr/>
    </dgm:pt>
    <dgm:pt modelId="{97E0BEF7-CAFC-2844-8EE6-ABD19D3F3A1A}" type="pres">
      <dgm:prSet presAssocID="{1D1039CC-20CE-0944-962F-BF907A47F035}" presName="parentText" presStyleLbl="alignNode1" presStyleIdx="1" presStyleCnt="4">
        <dgm:presLayoutVars>
          <dgm:chMax val="1"/>
          <dgm:bulletEnabled val="1"/>
        </dgm:presLayoutVars>
      </dgm:prSet>
      <dgm:spPr/>
      <dgm:t>
        <a:bodyPr/>
        <a:lstStyle/>
        <a:p>
          <a:endParaRPr lang="en-US"/>
        </a:p>
      </dgm:t>
    </dgm:pt>
    <dgm:pt modelId="{B2BA43DF-EF26-F648-A9DC-B252EFBA1CB9}" type="pres">
      <dgm:prSet presAssocID="{1D1039CC-20CE-0944-962F-BF907A47F035}" presName="descendantText" presStyleLbl="alignAcc1" presStyleIdx="1" presStyleCnt="4">
        <dgm:presLayoutVars>
          <dgm:bulletEnabled val="1"/>
        </dgm:presLayoutVars>
      </dgm:prSet>
      <dgm:spPr/>
      <dgm:t>
        <a:bodyPr/>
        <a:lstStyle/>
        <a:p>
          <a:endParaRPr lang="en-US"/>
        </a:p>
      </dgm:t>
    </dgm:pt>
    <dgm:pt modelId="{E5D15891-EA0B-A54B-9D69-89BA72D50C3F}" type="pres">
      <dgm:prSet presAssocID="{A1B0465D-4EBF-C74B-AD4C-C3106738EC4F}" presName="sp" presStyleCnt="0"/>
      <dgm:spPr/>
    </dgm:pt>
    <dgm:pt modelId="{BAF1B92A-BB28-1149-9A9D-FFCE4CB52A87}" type="pres">
      <dgm:prSet presAssocID="{B80BB15A-648B-8740-A0CC-DF15F1E3B08C}" presName="composite" presStyleCnt="0"/>
      <dgm:spPr/>
    </dgm:pt>
    <dgm:pt modelId="{0BA8AE72-C5D2-5043-9061-A7965A42CF4B}" type="pres">
      <dgm:prSet presAssocID="{B80BB15A-648B-8740-A0CC-DF15F1E3B08C}" presName="parentText" presStyleLbl="alignNode1" presStyleIdx="2" presStyleCnt="4">
        <dgm:presLayoutVars>
          <dgm:chMax val="1"/>
          <dgm:bulletEnabled val="1"/>
        </dgm:presLayoutVars>
      </dgm:prSet>
      <dgm:spPr/>
      <dgm:t>
        <a:bodyPr/>
        <a:lstStyle/>
        <a:p>
          <a:endParaRPr lang="en-US"/>
        </a:p>
      </dgm:t>
    </dgm:pt>
    <dgm:pt modelId="{967F24C3-80AD-104F-BB2A-E74EDE15F20A}" type="pres">
      <dgm:prSet presAssocID="{B80BB15A-648B-8740-A0CC-DF15F1E3B08C}" presName="descendantText" presStyleLbl="alignAcc1" presStyleIdx="2" presStyleCnt="4">
        <dgm:presLayoutVars>
          <dgm:bulletEnabled val="1"/>
        </dgm:presLayoutVars>
      </dgm:prSet>
      <dgm:spPr/>
      <dgm:t>
        <a:bodyPr/>
        <a:lstStyle/>
        <a:p>
          <a:endParaRPr lang="en-US"/>
        </a:p>
      </dgm:t>
    </dgm:pt>
    <dgm:pt modelId="{E9646629-0EFF-784C-A917-93DBDF26DF5A}" type="pres">
      <dgm:prSet presAssocID="{311DBF7A-728E-F743-B5CD-4C588047DB4D}" presName="sp" presStyleCnt="0"/>
      <dgm:spPr/>
    </dgm:pt>
    <dgm:pt modelId="{C051A72C-674B-A54D-8C13-3557529689F0}" type="pres">
      <dgm:prSet presAssocID="{E4E84113-92D2-B742-9B3C-FD24F6D51B0B}" presName="composite" presStyleCnt="0"/>
      <dgm:spPr/>
    </dgm:pt>
    <dgm:pt modelId="{8A43056F-190B-DD49-916B-8EF9AEA2FE14}" type="pres">
      <dgm:prSet presAssocID="{E4E84113-92D2-B742-9B3C-FD24F6D51B0B}" presName="parentText" presStyleLbl="alignNode1" presStyleIdx="3" presStyleCnt="4">
        <dgm:presLayoutVars>
          <dgm:chMax val="1"/>
          <dgm:bulletEnabled val="1"/>
        </dgm:presLayoutVars>
      </dgm:prSet>
      <dgm:spPr/>
      <dgm:t>
        <a:bodyPr/>
        <a:lstStyle/>
        <a:p>
          <a:endParaRPr lang="en-US"/>
        </a:p>
      </dgm:t>
    </dgm:pt>
    <dgm:pt modelId="{A950EB19-7CAA-BF41-AA1A-C77A3843CE2C}" type="pres">
      <dgm:prSet presAssocID="{E4E84113-92D2-B742-9B3C-FD24F6D51B0B}" presName="descendantText" presStyleLbl="alignAcc1" presStyleIdx="3" presStyleCnt="4">
        <dgm:presLayoutVars>
          <dgm:bulletEnabled val="1"/>
        </dgm:presLayoutVars>
      </dgm:prSet>
      <dgm:spPr/>
      <dgm:t>
        <a:bodyPr/>
        <a:lstStyle/>
        <a:p>
          <a:endParaRPr lang="en-US"/>
        </a:p>
      </dgm:t>
    </dgm:pt>
  </dgm:ptLst>
  <dgm:cxnLst>
    <dgm:cxn modelId="{6A67C3CF-0731-AF48-AF8C-F61FDA9FBD6D}" srcId="{65DD7EBE-2318-DB45-9F34-F24C4D9701AB}" destId="{E4E84113-92D2-B742-9B3C-FD24F6D51B0B}" srcOrd="3" destOrd="0" parTransId="{B3761CC3-41E6-1843-8AFB-7A370569095A}" sibTransId="{6FE7668C-A3FE-9E4A-8566-E4CDAB83FDED}"/>
    <dgm:cxn modelId="{5A7CC44E-88DF-3F4D-9EE9-680169B82BA3}" srcId="{E4E84113-92D2-B742-9B3C-FD24F6D51B0B}" destId="{430E0854-546D-AF4C-9F46-480978420D64}" srcOrd="0" destOrd="0" parTransId="{F895086C-70A1-5E4F-94A8-946A4E56C706}" sibTransId="{A5F0521E-0541-4242-8E7A-7644FB4481AE}"/>
    <dgm:cxn modelId="{ADC64DFB-9061-DD4E-B24F-78E1658CD3EC}" type="presOf" srcId="{FB052781-371C-F348-950D-F86663ACC140}" destId="{967F24C3-80AD-104F-BB2A-E74EDE15F20A}" srcOrd="0" destOrd="0" presId="urn:microsoft.com/office/officeart/2005/8/layout/chevron2"/>
    <dgm:cxn modelId="{41204461-CE5D-034D-8721-E50CA15A7FE1}" type="presOf" srcId="{65DD7EBE-2318-DB45-9F34-F24C4D9701AB}" destId="{46FE34A9-2C42-6740-929E-CFAA5A6C2450}" srcOrd="0" destOrd="0" presId="urn:microsoft.com/office/officeart/2005/8/layout/chevron2"/>
    <dgm:cxn modelId="{700FF493-DAFC-6647-8C3B-92B7D18DB412}" srcId="{1D1039CC-20CE-0944-962F-BF907A47F035}" destId="{3E94AC67-EDB1-1C41-BB53-3E2130C055AA}" srcOrd="0" destOrd="0" parTransId="{E46B7C79-D2ED-6448-9121-B2D2703DD9F2}" sibTransId="{34B40818-1EA7-E645-957F-C1E1B0EC7B31}"/>
    <dgm:cxn modelId="{AE1155DE-B24F-EB47-94BF-A7EB561D896D}" srcId="{4F42889A-9EFA-284E-BBEC-A281B00F3E19}" destId="{594AF1F7-8CD3-9F4C-8D86-CD0EB4C6119E}" srcOrd="0" destOrd="0" parTransId="{DE002EA1-85E5-C84F-BC43-702BA5F8F12B}" sibTransId="{EF172515-9A98-6947-93A2-FA3A0391912F}"/>
    <dgm:cxn modelId="{7D464B9B-BC8C-DE46-8330-45A05A4BD6D2}" srcId="{65DD7EBE-2318-DB45-9F34-F24C4D9701AB}" destId="{1D1039CC-20CE-0944-962F-BF907A47F035}" srcOrd="1" destOrd="0" parTransId="{B53FCD72-D768-E347-88DB-A9D0E706539F}" sibTransId="{A1B0465D-4EBF-C74B-AD4C-C3106738EC4F}"/>
    <dgm:cxn modelId="{5F7054C8-6260-6F42-9D2D-62300BC1F9E2}" type="presOf" srcId="{B80BB15A-648B-8740-A0CC-DF15F1E3B08C}" destId="{0BA8AE72-C5D2-5043-9061-A7965A42CF4B}" srcOrd="0" destOrd="0" presId="urn:microsoft.com/office/officeart/2005/8/layout/chevron2"/>
    <dgm:cxn modelId="{B54E2EE3-1E74-4544-AA30-864A9394EF18}" type="presOf" srcId="{3E94AC67-EDB1-1C41-BB53-3E2130C055AA}" destId="{B2BA43DF-EF26-F648-A9DC-B252EFBA1CB9}" srcOrd="0" destOrd="0" presId="urn:microsoft.com/office/officeart/2005/8/layout/chevron2"/>
    <dgm:cxn modelId="{FFF93406-BC70-B04B-9C44-7DD431B0BD5C}" srcId="{B80BB15A-648B-8740-A0CC-DF15F1E3B08C}" destId="{FB052781-371C-F348-950D-F86663ACC140}" srcOrd="0" destOrd="0" parTransId="{B483F1AE-FC5A-704C-B94A-B2999FA03DC7}" sibTransId="{81FBAF32-5E26-9047-B822-A0203449BDE9}"/>
    <dgm:cxn modelId="{123A52FF-4BAE-DF4F-B26B-96570C8558A4}" type="presOf" srcId="{4F42889A-9EFA-284E-BBEC-A281B00F3E19}" destId="{27D52DDF-0A8C-5A44-B0E8-CCBA556F4610}" srcOrd="0" destOrd="0" presId="urn:microsoft.com/office/officeart/2005/8/layout/chevron2"/>
    <dgm:cxn modelId="{150751C3-8F0B-E042-8642-D23A6DB475CD}" type="presOf" srcId="{E4E84113-92D2-B742-9B3C-FD24F6D51B0B}" destId="{8A43056F-190B-DD49-916B-8EF9AEA2FE14}" srcOrd="0" destOrd="0" presId="urn:microsoft.com/office/officeart/2005/8/layout/chevron2"/>
    <dgm:cxn modelId="{CB2DFEC7-D053-C149-A58C-36B2199991B8}" type="presOf" srcId="{594AF1F7-8CD3-9F4C-8D86-CD0EB4C6119E}" destId="{22FC0073-177A-BB43-97AE-3BD56ACE033B}" srcOrd="0" destOrd="0" presId="urn:microsoft.com/office/officeart/2005/8/layout/chevron2"/>
    <dgm:cxn modelId="{02F87EB5-8BEF-9F42-8707-63B50F37FFCB}" type="presOf" srcId="{1D1039CC-20CE-0944-962F-BF907A47F035}" destId="{97E0BEF7-CAFC-2844-8EE6-ABD19D3F3A1A}" srcOrd="0" destOrd="0" presId="urn:microsoft.com/office/officeart/2005/8/layout/chevron2"/>
    <dgm:cxn modelId="{F9CF83F0-17E5-4943-BEEA-5E5080D81F26}" srcId="{65DD7EBE-2318-DB45-9F34-F24C4D9701AB}" destId="{4F42889A-9EFA-284E-BBEC-A281B00F3E19}" srcOrd="0" destOrd="0" parTransId="{AC9EAB26-2935-3F4A-8165-6C691761ACEA}" sibTransId="{CE1ADFAB-B080-004D-AA1D-0D0CBFCDFA16}"/>
    <dgm:cxn modelId="{25288351-5B76-254B-95EF-84713E750DE8}" srcId="{65DD7EBE-2318-DB45-9F34-F24C4D9701AB}" destId="{B80BB15A-648B-8740-A0CC-DF15F1E3B08C}" srcOrd="2" destOrd="0" parTransId="{DEECA8EE-EF48-CD44-8A9D-0FF0B3AE2640}" sibTransId="{311DBF7A-728E-F743-B5CD-4C588047DB4D}"/>
    <dgm:cxn modelId="{B385FFB9-9E09-E449-8CDC-A99BB3B5E8D6}" type="presOf" srcId="{430E0854-546D-AF4C-9F46-480978420D64}" destId="{A950EB19-7CAA-BF41-AA1A-C77A3843CE2C}" srcOrd="0" destOrd="0" presId="urn:microsoft.com/office/officeart/2005/8/layout/chevron2"/>
    <dgm:cxn modelId="{D41C871A-6725-0E40-B53B-BBF6A0FF7D8D}" type="presParOf" srcId="{46FE34A9-2C42-6740-929E-CFAA5A6C2450}" destId="{E9CE847E-12DB-FC4A-A12E-A779F1922C49}" srcOrd="0" destOrd="0" presId="urn:microsoft.com/office/officeart/2005/8/layout/chevron2"/>
    <dgm:cxn modelId="{6A6EC944-8192-3F4B-86C4-C3535465A3DC}" type="presParOf" srcId="{E9CE847E-12DB-FC4A-A12E-A779F1922C49}" destId="{27D52DDF-0A8C-5A44-B0E8-CCBA556F4610}" srcOrd="0" destOrd="0" presId="urn:microsoft.com/office/officeart/2005/8/layout/chevron2"/>
    <dgm:cxn modelId="{F81D8075-06CE-2D4B-8359-43BEE42BF4A0}" type="presParOf" srcId="{E9CE847E-12DB-FC4A-A12E-A779F1922C49}" destId="{22FC0073-177A-BB43-97AE-3BD56ACE033B}" srcOrd="1" destOrd="0" presId="urn:microsoft.com/office/officeart/2005/8/layout/chevron2"/>
    <dgm:cxn modelId="{C0F4A789-9B58-4B45-89EB-E6BD70CD0FDA}" type="presParOf" srcId="{46FE34A9-2C42-6740-929E-CFAA5A6C2450}" destId="{12A9A3A6-771A-6944-98F9-3BFD14059DE7}" srcOrd="1" destOrd="0" presId="urn:microsoft.com/office/officeart/2005/8/layout/chevron2"/>
    <dgm:cxn modelId="{6FAFC2AF-E2AB-1541-A20B-01AA1A83AF67}" type="presParOf" srcId="{46FE34A9-2C42-6740-929E-CFAA5A6C2450}" destId="{30183192-F409-4847-B261-323E0863AB67}" srcOrd="2" destOrd="0" presId="urn:microsoft.com/office/officeart/2005/8/layout/chevron2"/>
    <dgm:cxn modelId="{AC9883C1-8BC9-984E-B7EA-23223FF19823}" type="presParOf" srcId="{30183192-F409-4847-B261-323E0863AB67}" destId="{97E0BEF7-CAFC-2844-8EE6-ABD19D3F3A1A}" srcOrd="0" destOrd="0" presId="urn:microsoft.com/office/officeart/2005/8/layout/chevron2"/>
    <dgm:cxn modelId="{7EF969CB-C6F1-8940-89C1-CD7BA56D9964}" type="presParOf" srcId="{30183192-F409-4847-B261-323E0863AB67}" destId="{B2BA43DF-EF26-F648-A9DC-B252EFBA1CB9}" srcOrd="1" destOrd="0" presId="urn:microsoft.com/office/officeart/2005/8/layout/chevron2"/>
    <dgm:cxn modelId="{E650C07F-D4D9-0B48-9A53-A25361994B09}" type="presParOf" srcId="{46FE34A9-2C42-6740-929E-CFAA5A6C2450}" destId="{E5D15891-EA0B-A54B-9D69-89BA72D50C3F}" srcOrd="3" destOrd="0" presId="urn:microsoft.com/office/officeart/2005/8/layout/chevron2"/>
    <dgm:cxn modelId="{454D3F9A-4184-F648-AE51-95B721F00F8F}" type="presParOf" srcId="{46FE34A9-2C42-6740-929E-CFAA5A6C2450}" destId="{BAF1B92A-BB28-1149-9A9D-FFCE4CB52A87}" srcOrd="4" destOrd="0" presId="urn:microsoft.com/office/officeart/2005/8/layout/chevron2"/>
    <dgm:cxn modelId="{5F765494-FDFA-AC4B-9070-A1BE4B480168}" type="presParOf" srcId="{BAF1B92A-BB28-1149-9A9D-FFCE4CB52A87}" destId="{0BA8AE72-C5D2-5043-9061-A7965A42CF4B}" srcOrd="0" destOrd="0" presId="urn:microsoft.com/office/officeart/2005/8/layout/chevron2"/>
    <dgm:cxn modelId="{9C4B0D18-1BB1-2D46-8446-44B20A08FD45}" type="presParOf" srcId="{BAF1B92A-BB28-1149-9A9D-FFCE4CB52A87}" destId="{967F24C3-80AD-104F-BB2A-E74EDE15F20A}" srcOrd="1" destOrd="0" presId="urn:microsoft.com/office/officeart/2005/8/layout/chevron2"/>
    <dgm:cxn modelId="{DFF1E5C5-4DC4-964B-9F28-6272D7E80B19}" type="presParOf" srcId="{46FE34A9-2C42-6740-929E-CFAA5A6C2450}" destId="{E9646629-0EFF-784C-A917-93DBDF26DF5A}" srcOrd="5" destOrd="0" presId="urn:microsoft.com/office/officeart/2005/8/layout/chevron2"/>
    <dgm:cxn modelId="{008ABF90-888D-1442-BAF9-2B6FDCA619AC}" type="presParOf" srcId="{46FE34A9-2C42-6740-929E-CFAA5A6C2450}" destId="{C051A72C-674B-A54D-8C13-3557529689F0}" srcOrd="6" destOrd="0" presId="urn:microsoft.com/office/officeart/2005/8/layout/chevron2"/>
    <dgm:cxn modelId="{AC7487D2-3B07-1B4E-9035-07C77EDC5468}" type="presParOf" srcId="{C051A72C-674B-A54D-8C13-3557529689F0}" destId="{8A43056F-190B-DD49-916B-8EF9AEA2FE14}" srcOrd="0" destOrd="0" presId="urn:microsoft.com/office/officeart/2005/8/layout/chevron2"/>
    <dgm:cxn modelId="{C23724A8-3058-0F45-B6F4-A6E728E83F54}" type="presParOf" srcId="{C051A72C-674B-A54D-8C13-3557529689F0}" destId="{A950EB19-7CAA-BF41-AA1A-C77A3843CE2C}" srcOrd="1" destOrd="0" presId="urn:microsoft.com/office/officeart/2005/8/layout/chevron2"/>
  </dgm:cxnLst>
  <dgm:bg/>
  <dgm:whole/>
</dgm:dataModel>
</file>

<file path=ppt/diagrams/data4.xml><?xml version="1.0" encoding="utf-8"?>
<dgm:dataModel xmlns:dgm="http://schemas.openxmlformats.org/drawingml/2006/diagram" xmlns:a="http://schemas.openxmlformats.org/drawingml/2006/main">
  <dgm:ptLst>
    <dgm:pt modelId="{7AD16801-B2E1-854C-9CCF-83A259432A33}"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4D9AE098-E7BC-734D-AE31-95CE847EBBF8}">
      <dgm:prSet/>
      <dgm:spPr>
        <a:solidFill>
          <a:srgbClr val="B0ADC1">
            <a:alpha val="27000"/>
          </a:srgbClr>
        </a:solidFill>
      </dgm:spPr>
      <dgm:t>
        <a:bodyPr/>
        <a:lstStyle/>
        <a:p>
          <a:pPr rtl="0"/>
          <a:r>
            <a:rPr lang="en-US" dirty="0" smtClean="0">
              <a:solidFill>
                <a:srgbClr val="B0ADC1"/>
              </a:solidFill>
            </a:rPr>
            <a:t>LEAP</a:t>
          </a:r>
          <a:endParaRPr lang="en-US" dirty="0">
            <a:solidFill>
              <a:srgbClr val="B0ADC1"/>
            </a:solidFill>
          </a:endParaRPr>
        </a:p>
      </dgm:t>
    </dgm:pt>
    <dgm:pt modelId="{2371585B-23A3-7640-9835-CAAE71EEF578}" type="parTrans" cxnId="{6A5D0C4B-FCED-0545-B475-EFB6E5870C34}">
      <dgm:prSet/>
      <dgm:spPr/>
      <dgm:t>
        <a:bodyPr/>
        <a:lstStyle/>
        <a:p>
          <a:endParaRPr lang="en-US"/>
        </a:p>
      </dgm:t>
    </dgm:pt>
    <dgm:pt modelId="{DF677D4C-A926-D747-AEBB-486EFE7687CB}" type="sibTrans" cxnId="{6A5D0C4B-FCED-0545-B475-EFB6E5870C34}">
      <dgm:prSet/>
      <dgm:spPr/>
      <dgm:t>
        <a:bodyPr/>
        <a:lstStyle/>
        <a:p>
          <a:endParaRPr lang="en-US"/>
        </a:p>
      </dgm:t>
    </dgm:pt>
    <dgm:pt modelId="{3CBE1204-895F-404F-8F27-02CFA6F7DDD6}">
      <dgm:prSet/>
      <dgm:spPr>
        <a:solidFill>
          <a:srgbClr val="B0ADC1">
            <a:alpha val="27000"/>
          </a:srgbClr>
        </a:solidFill>
      </dgm:spPr>
      <dgm:t>
        <a:bodyPr/>
        <a:lstStyle/>
        <a:p>
          <a:pPr rtl="0"/>
          <a:r>
            <a:rPr lang="en-US" dirty="0" smtClean="0">
              <a:solidFill>
                <a:srgbClr val="B0ADC1"/>
              </a:solidFill>
            </a:rPr>
            <a:t>What are </a:t>
          </a:r>
          <a:r>
            <a:rPr lang="en-US" dirty="0" err="1" smtClean="0">
              <a:solidFill>
                <a:srgbClr val="B0ADC1"/>
              </a:solidFill>
            </a:rPr>
            <a:t>LEAP’s</a:t>
          </a:r>
          <a:r>
            <a:rPr lang="en-US" dirty="0" smtClean="0">
              <a:solidFill>
                <a:srgbClr val="B0ADC1"/>
              </a:solidFill>
            </a:rPr>
            <a:t> Essential Learning Outcomes?</a:t>
          </a:r>
          <a:endParaRPr lang="en-US" dirty="0">
            <a:solidFill>
              <a:srgbClr val="B0ADC1"/>
            </a:solidFill>
          </a:endParaRPr>
        </a:p>
      </dgm:t>
    </dgm:pt>
    <dgm:pt modelId="{A6139302-28E5-474D-B8AE-1557E9A64B33}" type="parTrans" cxnId="{63E9C336-2260-784D-BEFC-88A9B2229AFB}">
      <dgm:prSet/>
      <dgm:spPr/>
      <dgm:t>
        <a:bodyPr/>
        <a:lstStyle/>
        <a:p>
          <a:endParaRPr lang="en-US"/>
        </a:p>
      </dgm:t>
    </dgm:pt>
    <dgm:pt modelId="{3A6C65CC-41FC-8647-A1B7-00B2D8E61A83}" type="sibTrans" cxnId="{63E9C336-2260-784D-BEFC-88A9B2229AFB}">
      <dgm:prSet/>
      <dgm:spPr/>
      <dgm:t>
        <a:bodyPr/>
        <a:lstStyle/>
        <a:p>
          <a:endParaRPr lang="en-US"/>
        </a:p>
      </dgm:t>
    </dgm:pt>
    <dgm:pt modelId="{B68CAFAD-CFCB-814F-BECF-E59104B3B485}">
      <dgm:prSet/>
      <dgm:spPr>
        <a:solidFill>
          <a:srgbClr val="B0ADC1">
            <a:alpha val="27000"/>
          </a:srgbClr>
        </a:solidFill>
      </dgm:spPr>
      <dgm:t>
        <a:bodyPr/>
        <a:lstStyle/>
        <a:p>
          <a:pPr rtl="0"/>
          <a:endParaRPr lang="en-US" dirty="0">
            <a:solidFill>
              <a:srgbClr val="B0ADC1"/>
            </a:solidFill>
          </a:endParaRPr>
        </a:p>
      </dgm:t>
    </dgm:pt>
    <dgm:pt modelId="{66265F8F-DE56-3547-8D5C-F849648BB55E}" type="parTrans" cxnId="{E08260D5-81A3-F94A-B0A8-75A6DD9FCD5F}">
      <dgm:prSet/>
      <dgm:spPr/>
      <dgm:t>
        <a:bodyPr/>
        <a:lstStyle/>
        <a:p>
          <a:endParaRPr lang="en-US"/>
        </a:p>
      </dgm:t>
    </dgm:pt>
    <dgm:pt modelId="{904A1625-F502-0D48-82B0-0AE6B9FC89DF}" type="sibTrans" cxnId="{E08260D5-81A3-F94A-B0A8-75A6DD9FCD5F}">
      <dgm:prSet/>
      <dgm:spPr/>
      <dgm:t>
        <a:bodyPr/>
        <a:lstStyle/>
        <a:p>
          <a:endParaRPr lang="en-US"/>
        </a:p>
      </dgm:t>
    </dgm:pt>
    <dgm:pt modelId="{88743E49-DA7A-FC41-95B6-40CE0DFE742F}">
      <dgm:prSet/>
      <dgm:spPr>
        <a:solidFill>
          <a:srgbClr val="B0ADC1">
            <a:alpha val="26000"/>
          </a:srgbClr>
        </a:solidFill>
      </dgm:spPr>
      <dgm:t>
        <a:bodyPr/>
        <a:lstStyle/>
        <a:p>
          <a:pPr rtl="0"/>
          <a:r>
            <a:rPr lang="en-US" dirty="0" smtClean="0">
              <a:solidFill>
                <a:srgbClr val="B0ADC1"/>
              </a:solidFill>
            </a:rPr>
            <a:t>BAC</a:t>
          </a:r>
          <a:endParaRPr lang="en-US" dirty="0">
            <a:solidFill>
              <a:srgbClr val="B0ADC1"/>
            </a:solidFill>
          </a:endParaRPr>
        </a:p>
      </dgm:t>
    </dgm:pt>
    <dgm:pt modelId="{22D719D3-4F88-AD43-B165-5FDF260BB0BB}" type="parTrans" cxnId="{329F4BEE-6D24-7045-AC54-AB3509FABA8E}">
      <dgm:prSet/>
      <dgm:spPr/>
      <dgm:t>
        <a:bodyPr/>
        <a:lstStyle/>
        <a:p>
          <a:endParaRPr lang="en-US"/>
        </a:p>
      </dgm:t>
    </dgm:pt>
    <dgm:pt modelId="{8A45C14A-4C1D-6243-A0FC-869E7F37E137}" type="sibTrans" cxnId="{329F4BEE-6D24-7045-AC54-AB3509FABA8E}">
      <dgm:prSet/>
      <dgm:spPr/>
      <dgm:t>
        <a:bodyPr/>
        <a:lstStyle/>
        <a:p>
          <a:endParaRPr lang="en-US"/>
        </a:p>
      </dgm:t>
    </dgm:pt>
    <dgm:pt modelId="{688E883F-12EC-2A44-8402-B2E01B291C2F}">
      <dgm:prSet/>
      <dgm:spPr>
        <a:solidFill>
          <a:srgbClr val="B0ADC1">
            <a:alpha val="26000"/>
          </a:srgbClr>
        </a:solidFill>
      </dgm:spPr>
      <dgm:t>
        <a:bodyPr/>
        <a:lstStyle/>
        <a:p>
          <a:pPr rtl="0"/>
          <a:r>
            <a:rPr lang="en-US" dirty="0" smtClean="0">
              <a:solidFill>
                <a:srgbClr val="B0ADC1"/>
              </a:solidFill>
            </a:rPr>
            <a:t>How do CSU &amp; SF State baccalaureate goals map to LEAP outcomes?</a:t>
          </a:r>
          <a:endParaRPr lang="en-US" dirty="0">
            <a:solidFill>
              <a:srgbClr val="B0ADC1"/>
            </a:solidFill>
          </a:endParaRPr>
        </a:p>
      </dgm:t>
    </dgm:pt>
    <dgm:pt modelId="{F27DCE32-7A62-0245-A9CE-DE8FFC451875}" type="parTrans" cxnId="{5AD50056-9B23-A247-A7C5-122BE642E848}">
      <dgm:prSet/>
      <dgm:spPr/>
      <dgm:t>
        <a:bodyPr/>
        <a:lstStyle/>
        <a:p>
          <a:endParaRPr lang="en-US"/>
        </a:p>
      </dgm:t>
    </dgm:pt>
    <dgm:pt modelId="{4E820827-E15F-3E48-82B3-26F5D2F074D5}" type="sibTrans" cxnId="{5AD50056-9B23-A247-A7C5-122BE642E848}">
      <dgm:prSet/>
      <dgm:spPr/>
      <dgm:t>
        <a:bodyPr/>
        <a:lstStyle/>
        <a:p>
          <a:endParaRPr lang="en-US"/>
        </a:p>
      </dgm:t>
    </dgm:pt>
    <dgm:pt modelId="{1DE80A55-0558-4C4A-821D-E4891B16B781}">
      <dgm:prSet/>
      <dgm:spPr>
        <a:solidFill>
          <a:srgbClr val="B0ADC1">
            <a:alpha val="26000"/>
          </a:srgbClr>
        </a:solidFill>
      </dgm:spPr>
      <dgm:t>
        <a:bodyPr/>
        <a:lstStyle/>
        <a:p>
          <a:pPr rtl="0"/>
          <a:r>
            <a:rPr lang="en-US" dirty="0" err="1" smtClean="0">
              <a:solidFill>
                <a:srgbClr val="B0ADC1"/>
              </a:solidFill>
            </a:rPr>
            <a:t>ePortfolios</a:t>
          </a:r>
          <a:endParaRPr lang="en-US" dirty="0">
            <a:solidFill>
              <a:srgbClr val="B0ADC1"/>
            </a:solidFill>
          </a:endParaRPr>
        </a:p>
      </dgm:t>
    </dgm:pt>
    <dgm:pt modelId="{F0E53BD9-328C-1B4A-AFCC-40D543F17312}" type="parTrans" cxnId="{14AE6D06-2FB8-184D-AC4E-A27E610D5BD3}">
      <dgm:prSet/>
      <dgm:spPr/>
      <dgm:t>
        <a:bodyPr/>
        <a:lstStyle/>
        <a:p>
          <a:endParaRPr lang="en-US"/>
        </a:p>
      </dgm:t>
    </dgm:pt>
    <dgm:pt modelId="{1D3391D4-03B0-2640-9FCB-A7514DBAD5A2}" type="sibTrans" cxnId="{14AE6D06-2FB8-184D-AC4E-A27E610D5BD3}">
      <dgm:prSet/>
      <dgm:spPr/>
      <dgm:t>
        <a:bodyPr/>
        <a:lstStyle/>
        <a:p>
          <a:endParaRPr lang="en-US"/>
        </a:p>
      </dgm:t>
    </dgm:pt>
    <dgm:pt modelId="{7874AC0B-BD31-FA48-B55A-5E90788779AF}">
      <dgm:prSet/>
      <dgm:spPr>
        <a:solidFill>
          <a:srgbClr val="B0ADC1">
            <a:alpha val="26000"/>
          </a:srgbClr>
        </a:solidFill>
      </dgm:spPr>
      <dgm:t>
        <a:bodyPr/>
        <a:lstStyle/>
        <a:p>
          <a:r>
            <a:rPr lang="en-US" dirty="0" smtClean="0">
              <a:solidFill>
                <a:srgbClr val="B0ADC1"/>
              </a:solidFill>
            </a:rPr>
            <a:t>How can </a:t>
          </a:r>
          <a:r>
            <a:rPr lang="en-US" dirty="0" err="1" smtClean="0">
              <a:solidFill>
                <a:srgbClr val="B0ADC1"/>
              </a:solidFill>
            </a:rPr>
            <a:t>ePortfolios</a:t>
          </a:r>
          <a:r>
            <a:rPr lang="en-US" dirty="0" smtClean="0">
              <a:solidFill>
                <a:srgbClr val="B0ADC1"/>
              </a:solidFill>
            </a:rPr>
            <a:t> help demonstrate student achievement of LEAP, institutional, undergraduate, and course outcomes?</a:t>
          </a:r>
          <a:endParaRPr lang="en-US" dirty="0">
            <a:solidFill>
              <a:srgbClr val="B0ADC1"/>
            </a:solidFill>
          </a:endParaRPr>
        </a:p>
      </dgm:t>
    </dgm:pt>
    <dgm:pt modelId="{6D3EB9C8-F2E7-D242-A0E1-6B5DC822BEF3}" type="parTrans" cxnId="{D6EDC2C6-3914-7341-8153-9AEFE05862AC}">
      <dgm:prSet/>
      <dgm:spPr/>
      <dgm:t>
        <a:bodyPr/>
        <a:lstStyle/>
        <a:p>
          <a:endParaRPr lang="en-US"/>
        </a:p>
      </dgm:t>
    </dgm:pt>
    <dgm:pt modelId="{408470F0-C789-A44E-81CA-15400956CD1A}" type="sibTrans" cxnId="{D6EDC2C6-3914-7341-8153-9AEFE05862AC}">
      <dgm:prSet/>
      <dgm:spPr/>
      <dgm:t>
        <a:bodyPr/>
        <a:lstStyle/>
        <a:p>
          <a:endParaRPr lang="en-US"/>
        </a:p>
      </dgm:t>
    </dgm:pt>
    <dgm:pt modelId="{B0EC32DC-A8A9-B841-82B9-DDD55D72E751}">
      <dgm:prSet/>
      <dgm:spPr>
        <a:solidFill>
          <a:srgbClr val="232176"/>
        </a:solidFill>
      </dgm:spPr>
      <dgm:t>
        <a:bodyPr/>
        <a:lstStyle/>
        <a:p>
          <a:pPr rtl="0"/>
          <a:r>
            <a:rPr lang="en-US" dirty="0" smtClean="0"/>
            <a:t>CUSP II</a:t>
          </a:r>
          <a:endParaRPr lang="en-US" dirty="0"/>
        </a:p>
      </dgm:t>
    </dgm:pt>
    <dgm:pt modelId="{611C9ABD-650F-464C-ABC7-DFEEBE942C41}" type="parTrans" cxnId="{9A0377D9-D546-AB43-8DAA-88D15973EFA1}">
      <dgm:prSet/>
      <dgm:spPr/>
      <dgm:t>
        <a:bodyPr/>
        <a:lstStyle/>
        <a:p>
          <a:endParaRPr lang="en-US"/>
        </a:p>
      </dgm:t>
    </dgm:pt>
    <dgm:pt modelId="{6F6A8753-35A8-254F-9FFF-FEC73976B5DD}" type="sibTrans" cxnId="{9A0377D9-D546-AB43-8DAA-88D15973EFA1}">
      <dgm:prSet/>
      <dgm:spPr/>
      <dgm:t>
        <a:bodyPr/>
        <a:lstStyle/>
        <a:p>
          <a:endParaRPr lang="en-US"/>
        </a:p>
      </dgm:t>
    </dgm:pt>
    <dgm:pt modelId="{B7FD7BD1-E32F-5345-ABCC-1CF7F319CC57}">
      <dgm:prSet/>
      <dgm:spPr/>
      <dgm:t>
        <a:bodyPr/>
        <a:lstStyle/>
        <a:p>
          <a:pPr rtl="0"/>
          <a:endParaRPr lang="en-US" dirty="0"/>
        </a:p>
      </dgm:t>
    </dgm:pt>
    <dgm:pt modelId="{1A9AADBD-7819-7943-A6A9-EB57966DB98D}" type="parTrans" cxnId="{44BF8EFE-C49A-154B-AF0F-121EFB2EFA6F}">
      <dgm:prSet/>
      <dgm:spPr/>
      <dgm:t>
        <a:bodyPr/>
        <a:lstStyle/>
        <a:p>
          <a:endParaRPr lang="en-US"/>
        </a:p>
      </dgm:t>
    </dgm:pt>
    <dgm:pt modelId="{BF7E4F9A-CB1C-2646-A82E-2961F50FC1B5}" type="sibTrans" cxnId="{44BF8EFE-C49A-154B-AF0F-121EFB2EFA6F}">
      <dgm:prSet/>
      <dgm:spPr/>
      <dgm:t>
        <a:bodyPr/>
        <a:lstStyle/>
        <a:p>
          <a:endParaRPr lang="en-US"/>
        </a:p>
      </dgm:t>
    </dgm:pt>
    <dgm:pt modelId="{90D9DB79-8206-3944-8E9B-550FD8ECFA9F}">
      <dgm:prSet/>
      <dgm:spPr/>
      <dgm:t>
        <a:bodyPr/>
        <a:lstStyle/>
        <a:p>
          <a:pPr rtl="0"/>
          <a:r>
            <a:rPr lang="en-US" dirty="0" smtClean="0"/>
            <a:t>How do SF State’s strategic goals map to LEAP outcomes?</a:t>
          </a:r>
          <a:endParaRPr lang="en-US" dirty="0"/>
        </a:p>
      </dgm:t>
    </dgm:pt>
    <dgm:pt modelId="{8DE1F6B2-D0F6-F046-A34E-A75561D978BB}" type="parTrans" cxnId="{58748E0A-9667-8448-B93E-69A12A9BCCB6}">
      <dgm:prSet/>
      <dgm:spPr/>
      <dgm:t>
        <a:bodyPr/>
        <a:lstStyle/>
        <a:p>
          <a:endParaRPr lang="en-US"/>
        </a:p>
      </dgm:t>
    </dgm:pt>
    <dgm:pt modelId="{6D550EC1-1D4A-0540-8B3F-B8069C308686}" type="sibTrans" cxnId="{58748E0A-9667-8448-B93E-69A12A9BCCB6}">
      <dgm:prSet/>
      <dgm:spPr/>
      <dgm:t>
        <a:bodyPr/>
        <a:lstStyle/>
        <a:p>
          <a:endParaRPr lang="en-US"/>
        </a:p>
      </dgm:t>
    </dgm:pt>
    <dgm:pt modelId="{AF3A7B07-9B0D-4144-A393-EEA2534071A0}" type="pres">
      <dgm:prSet presAssocID="{7AD16801-B2E1-854C-9CCF-83A259432A33}" presName="linearFlow" presStyleCnt="0">
        <dgm:presLayoutVars>
          <dgm:dir/>
          <dgm:animLvl val="lvl"/>
          <dgm:resizeHandles val="exact"/>
        </dgm:presLayoutVars>
      </dgm:prSet>
      <dgm:spPr/>
      <dgm:t>
        <a:bodyPr/>
        <a:lstStyle/>
        <a:p>
          <a:endParaRPr lang="en-US"/>
        </a:p>
      </dgm:t>
    </dgm:pt>
    <dgm:pt modelId="{83BDBDDB-0D3B-F74B-BE16-4663D3D52A5B}" type="pres">
      <dgm:prSet presAssocID="{4D9AE098-E7BC-734D-AE31-95CE847EBBF8}" presName="composite" presStyleCnt="0"/>
      <dgm:spPr/>
    </dgm:pt>
    <dgm:pt modelId="{F4404D57-7A00-D741-B4A1-B8E4BCD1D28D}" type="pres">
      <dgm:prSet presAssocID="{4D9AE098-E7BC-734D-AE31-95CE847EBBF8}" presName="parentText" presStyleLbl="alignNode1" presStyleIdx="0" presStyleCnt="4">
        <dgm:presLayoutVars>
          <dgm:chMax val="1"/>
          <dgm:bulletEnabled val="1"/>
        </dgm:presLayoutVars>
      </dgm:prSet>
      <dgm:spPr/>
      <dgm:t>
        <a:bodyPr/>
        <a:lstStyle/>
        <a:p>
          <a:endParaRPr lang="en-US"/>
        </a:p>
      </dgm:t>
    </dgm:pt>
    <dgm:pt modelId="{9E2D125D-F283-154E-A71A-87A574E58C83}" type="pres">
      <dgm:prSet presAssocID="{4D9AE098-E7BC-734D-AE31-95CE847EBBF8}" presName="descendantText" presStyleLbl="alignAcc1" presStyleIdx="0" presStyleCnt="4">
        <dgm:presLayoutVars>
          <dgm:bulletEnabled val="1"/>
        </dgm:presLayoutVars>
      </dgm:prSet>
      <dgm:spPr/>
      <dgm:t>
        <a:bodyPr/>
        <a:lstStyle/>
        <a:p>
          <a:endParaRPr lang="en-US"/>
        </a:p>
      </dgm:t>
    </dgm:pt>
    <dgm:pt modelId="{97D1A04C-96D8-6545-8F54-A7245F56386D}" type="pres">
      <dgm:prSet presAssocID="{DF677D4C-A926-D747-AEBB-486EFE7687CB}" presName="sp" presStyleCnt="0"/>
      <dgm:spPr/>
    </dgm:pt>
    <dgm:pt modelId="{F6EFA30B-47B7-C249-AEDF-ABE6C26C16F9}" type="pres">
      <dgm:prSet presAssocID="{B0EC32DC-A8A9-B841-82B9-DDD55D72E751}" presName="composite" presStyleCnt="0"/>
      <dgm:spPr/>
    </dgm:pt>
    <dgm:pt modelId="{58C01E51-608D-754A-ABCA-72D32FCC270F}" type="pres">
      <dgm:prSet presAssocID="{B0EC32DC-A8A9-B841-82B9-DDD55D72E751}" presName="parentText" presStyleLbl="alignNode1" presStyleIdx="1" presStyleCnt="4">
        <dgm:presLayoutVars>
          <dgm:chMax val="1"/>
          <dgm:bulletEnabled val="1"/>
        </dgm:presLayoutVars>
      </dgm:prSet>
      <dgm:spPr/>
      <dgm:t>
        <a:bodyPr/>
        <a:lstStyle/>
        <a:p>
          <a:endParaRPr lang="en-US"/>
        </a:p>
      </dgm:t>
    </dgm:pt>
    <dgm:pt modelId="{57213E8B-1F46-D64F-8C12-7C0FFCB94557}" type="pres">
      <dgm:prSet presAssocID="{B0EC32DC-A8A9-B841-82B9-DDD55D72E751}" presName="descendantText" presStyleLbl="alignAcc1" presStyleIdx="1" presStyleCnt="4">
        <dgm:presLayoutVars>
          <dgm:bulletEnabled val="1"/>
        </dgm:presLayoutVars>
      </dgm:prSet>
      <dgm:spPr/>
      <dgm:t>
        <a:bodyPr/>
        <a:lstStyle/>
        <a:p>
          <a:endParaRPr lang="en-US"/>
        </a:p>
      </dgm:t>
    </dgm:pt>
    <dgm:pt modelId="{3E509485-55C3-1F42-B41E-E624B68C2920}" type="pres">
      <dgm:prSet presAssocID="{6F6A8753-35A8-254F-9FFF-FEC73976B5DD}" presName="sp" presStyleCnt="0"/>
      <dgm:spPr/>
    </dgm:pt>
    <dgm:pt modelId="{AE2622A9-A839-A843-97BA-72C80175CFCA}" type="pres">
      <dgm:prSet presAssocID="{88743E49-DA7A-FC41-95B6-40CE0DFE742F}" presName="composite" presStyleCnt="0"/>
      <dgm:spPr/>
    </dgm:pt>
    <dgm:pt modelId="{AF6BB779-D2CE-5A41-B274-79A44B106C80}" type="pres">
      <dgm:prSet presAssocID="{88743E49-DA7A-FC41-95B6-40CE0DFE742F}" presName="parentText" presStyleLbl="alignNode1" presStyleIdx="2" presStyleCnt="4">
        <dgm:presLayoutVars>
          <dgm:chMax val="1"/>
          <dgm:bulletEnabled val="1"/>
        </dgm:presLayoutVars>
      </dgm:prSet>
      <dgm:spPr/>
      <dgm:t>
        <a:bodyPr/>
        <a:lstStyle/>
        <a:p>
          <a:endParaRPr lang="en-US"/>
        </a:p>
      </dgm:t>
    </dgm:pt>
    <dgm:pt modelId="{3E42668D-261A-DF43-B04F-FA391555D7B7}" type="pres">
      <dgm:prSet presAssocID="{88743E49-DA7A-FC41-95B6-40CE0DFE742F}" presName="descendantText" presStyleLbl="alignAcc1" presStyleIdx="2" presStyleCnt="4">
        <dgm:presLayoutVars>
          <dgm:bulletEnabled val="1"/>
        </dgm:presLayoutVars>
      </dgm:prSet>
      <dgm:spPr/>
      <dgm:t>
        <a:bodyPr/>
        <a:lstStyle/>
        <a:p>
          <a:endParaRPr lang="en-US"/>
        </a:p>
      </dgm:t>
    </dgm:pt>
    <dgm:pt modelId="{16393DF9-9C02-A548-98AF-22BAC2C65E04}" type="pres">
      <dgm:prSet presAssocID="{8A45C14A-4C1D-6243-A0FC-869E7F37E137}" presName="sp" presStyleCnt="0"/>
      <dgm:spPr/>
    </dgm:pt>
    <dgm:pt modelId="{83914CA3-EB0B-E342-BBCD-6612CD433DA2}" type="pres">
      <dgm:prSet presAssocID="{1DE80A55-0558-4C4A-821D-E4891B16B781}" presName="composite" presStyleCnt="0"/>
      <dgm:spPr/>
    </dgm:pt>
    <dgm:pt modelId="{0699ED33-688A-EC48-924D-636D42DE0F8E}" type="pres">
      <dgm:prSet presAssocID="{1DE80A55-0558-4C4A-821D-E4891B16B781}" presName="parentText" presStyleLbl="alignNode1" presStyleIdx="3" presStyleCnt="4">
        <dgm:presLayoutVars>
          <dgm:chMax val="1"/>
          <dgm:bulletEnabled val="1"/>
        </dgm:presLayoutVars>
      </dgm:prSet>
      <dgm:spPr/>
      <dgm:t>
        <a:bodyPr/>
        <a:lstStyle/>
        <a:p>
          <a:endParaRPr lang="en-US"/>
        </a:p>
      </dgm:t>
    </dgm:pt>
    <dgm:pt modelId="{215B79F7-7D9D-4143-A2E1-9AD841F315F1}" type="pres">
      <dgm:prSet presAssocID="{1DE80A55-0558-4C4A-821D-E4891B16B781}" presName="descendantText" presStyleLbl="alignAcc1" presStyleIdx="3" presStyleCnt="4">
        <dgm:presLayoutVars>
          <dgm:bulletEnabled val="1"/>
        </dgm:presLayoutVars>
      </dgm:prSet>
      <dgm:spPr/>
      <dgm:t>
        <a:bodyPr/>
        <a:lstStyle/>
        <a:p>
          <a:endParaRPr lang="en-US"/>
        </a:p>
      </dgm:t>
    </dgm:pt>
  </dgm:ptLst>
  <dgm:cxnLst>
    <dgm:cxn modelId="{2C654971-0D1D-AB46-ACC2-B3204EABD049}" type="presOf" srcId="{3CBE1204-895F-404F-8F27-02CFA6F7DDD6}" destId="{9E2D125D-F283-154E-A71A-87A574E58C83}" srcOrd="0" destOrd="0" presId="urn:microsoft.com/office/officeart/2005/8/layout/chevron2"/>
    <dgm:cxn modelId="{E08260D5-81A3-F94A-B0A8-75A6DD9FCD5F}" srcId="{4D9AE098-E7BC-734D-AE31-95CE847EBBF8}" destId="{B68CAFAD-CFCB-814F-BECF-E59104B3B485}" srcOrd="1" destOrd="0" parTransId="{66265F8F-DE56-3547-8D5C-F849648BB55E}" sibTransId="{904A1625-F502-0D48-82B0-0AE6B9FC89DF}"/>
    <dgm:cxn modelId="{58748E0A-9667-8448-B93E-69A12A9BCCB6}" srcId="{B0EC32DC-A8A9-B841-82B9-DDD55D72E751}" destId="{90D9DB79-8206-3944-8E9B-550FD8ECFA9F}" srcOrd="1" destOrd="0" parTransId="{8DE1F6B2-D0F6-F046-A34E-A75561D978BB}" sibTransId="{6D550EC1-1D4A-0540-8B3F-B8069C308686}"/>
    <dgm:cxn modelId="{44BF8EFE-C49A-154B-AF0F-121EFB2EFA6F}" srcId="{B0EC32DC-A8A9-B841-82B9-DDD55D72E751}" destId="{B7FD7BD1-E32F-5345-ABCC-1CF7F319CC57}" srcOrd="0" destOrd="0" parTransId="{1A9AADBD-7819-7943-A6A9-EB57966DB98D}" sibTransId="{BF7E4F9A-CB1C-2646-A82E-2961F50FC1B5}"/>
    <dgm:cxn modelId="{1E966B6F-EC69-7A46-BF8C-7070D2CE6479}" type="presOf" srcId="{B68CAFAD-CFCB-814F-BECF-E59104B3B485}" destId="{9E2D125D-F283-154E-A71A-87A574E58C83}" srcOrd="0" destOrd="1" presId="urn:microsoft.com/office/officeart/2005/8/layout/chevron2"/>
    <dgm:cxn modelId="{B60EE018-6B81-5446-A404-7E328C7E3AE3}" type="presOf" srcId="{B0EC32DC-A8A9-B841-82B9-DDD55D72E751}" destId="{58C01E51-608D-754A-ABCA-72D32FCC270F}" srcOrd="0" destOrd="0" presId="urn:microsoft.com/office/officeart/2005/8/layout/chevron2"/>
    <dgm:cxn modelId="{329F4BEE-6D24-7045-AC54-AB3509FABA8E}" srcId="{7AD16801-B2E1-854C-9CCF-83A259432A33}" destId="{88743E49-DA7A-FC41-95B6-40CE0DFE742F}" srcOrd="2" destOrd="0" parTransId="{22D719D3-4F88-AD43-B165-5FDF260BB0BB}" sibTransId="{8A45C14A-4C1D-6243-A0FC-869E7F37E137}"/>
    <dgm:cxn modelId="{B3B35D88-45F5-D749-AED8-3278FA7239E4}" type="presOf" srcId="{4D9AE098-E7BC-734D-AE31-95CE847EBBF8}" destId="{F4404D57-7A00-D741-B4A1-B8E4BCD1D28D}" srcOrd="0" destOrd="0" presId="urn:microsoft.com/office/officeart/2005/8/layout/chevron2"/>
    <dgm:cxn modelId="{26EFB048-7D3F-EF49-8364-E51EB65ACDDF}" type="presOf" srcId="{7AD16801-B2E1-854C-9CCF-83A259432A33}" destId="{AF3A7B07-9B0D-4144-A393-EEA2534071A0}" srcOrd="0" destOrd="0" presId="urn:microsoft.com/office/officeart/2005/8/layout/chevron2"/>
    <dgm:cxn modelId="{6DFBB16F-AEFB-7D48-ACC8-E2C0E12AF8EE}" type="presOf" srcId="{88743E49-DA7A-FC41-95B6-40CE0DFE742F}" destId="{AF6BB779-D2CE-5A41-B274-79A44B106C80}" srcOrd="0" destOrd="0" presId="urn:microsoft.com/office/officeart/2005/8/layout/chevron2"/>
    <dgm:cxn modelId="{8E8F5734-72A7-2E48-9AED-5FD818CDDF82}" type="presOf" srcId="{7874AC0B-BD31-FA48-B55A-5E90788779AF}" destId="{215B79F7-7D9D-4143-A2E1-9AD841F315F1}" srcOrd="0" destOrd="0" presId="urn:microsoft.com/office/officeart/2005/8/layout/chevron2"/>
    <dgm:cxn modelId="{D6EDC2C6-3914-7341-8153-9AEFE05862AC}" srcId="{1DE80A55-0558-4C4A-821D-E4891B16B781}" destId="{7874AC0B-BD31-FA48-B55A-5E90788779AF}" srcOrd="0" destOrd="0" parTransId="{6D3EB9C8-F2E7-D242-A0E1-6B5DC822BEF3}" sibTransId="{408470F0-C789-A44E-81CA-15400956CD1A}"/>
    <dgm:cxn modelId="{5AD50056-9B23-A247-A7C5-122BE642E848}" srcId="{88743E49-DA7A-FC41-95B6-40CE0DFE742F}" destId="{688E883F-12EC-2A44-8402-B2E01B291C2F}" srcOrd="0" destOrd="0" parTransId="{F27DCE32-7A62-0245-A9CE-DE8FFC451875}" sibTransId="{4E820827-E15F-3E48-82B3-26F5D2F074D5}"/>
    <dgm:cxn modelId="{9A0377D9-D546-AB43-8DAA-88D15973EFA1}" srcId="{7AD16801-B2E1-854C-9CCF-83A259432A33}" destId="{B0EC32DC-A8A9-B841-82B9-DDD55D72E751}" srcOrd="1" destOrd="0" parTransId="{611C9ABD-650F-464C-ABC7-DFEEBE942C41}" sibTransId="{6F6A8753-35A8-254F-9FFF-FEC73976B5DD}"/>
    <dgm:cxn modelId="{D9F9901B-E6E6-A54F-B562-9A34B148016B}" type="presOf" srcId="{1DE80A55-0558-4C4A-821D-E4891B16B781}" destId="{0699ED33-688A-EC48-924D-636D42DE0F8E}" srcOrd="0" destOrd="0" presId="urn:microsoft.com/office/officeart/2005/8/layout/chevron2"/>
    <dgm:cxn modelId="{9E3E7E30-17B2-4A45-ACA3-365A7E7E9482}" type="presOf" srcId="{90D9DB79-8206-3944-8E9B-550FD8ECFA9F}" destId="{57213E8B-1F46-D64F-8C12-7C0FFCB94557}" srcOrd="0" destOrd="1" presId="urn:microsoft.com/office/officeart/2005/8/layout/chevron2"/>
    <dgm:cxn modelId="{63E9C336-2260-784D-BEFC-88A9B2229AFB}" srcId="{4D9AE098-E7BC-734D-AE31-95CE847EBBF8}" destId="{3CBE1204-895F-404F-8F27-02CFA6F7DDD6}" srcOrd="0" destOrd="0" parTransId="{A6139302-28E5-474D-B8AE-1557E9A64B33}" sibTransId="{3A6C65CC-41FC-8647-A1B7-00B2D8E61A83}"/>
    <dgm:cxn modelId="{8F6A3CC9-9176-9E45-9D80-392265E0A1CC}" type="presOf" srcId="{688E883F-12EC-2A44-8402-B2E01B291C2F}" destId="{3E42668D-261A-DF43-B04F-FA391555D7B7}" srcOrd="0" destOrd="0" presId="urn:microsoft.com/office/officeart/2005/8/layout/chevron2"/>
    <dgm:cxn modelId="{17C0FABF-0D41-7745-96A9-B63F28326CC3}" type="presOf" srcId="{B7FD7BD1-E32F-5345-ABCC-1CF7F319CC57}" destId="{57213E8B-1F46-D64F-8C12-7C0FFCB94557}" srcOrd="0" destOrd="0" presId="urn:microsoft.com/office/officeart/2005/8/layout/chevron2"/>
    <dgm:cxn modelId="{14AE6D06-2FB8-184D-AC4E-A27E610D5BD3}" srcId="{7AD16801-B2E1-854C-9CCF-83A259432A33}" destId="{1DE80A55-0558-4C4A-821D-E4891B16B781}" srcOrd="3" destOrd="0" parTransId="{F0E53BD9-328C-1B4A-AFCC-40D543F17312}" sibTransId="{1D3391D4-03B0-2640-9FCB-A7514DBAD5A2}"/>
    <dgm:cxn modelId="{6A5D0C4B-FCED-0545-B475-EFB6E5870C34}" srcId="{7AD16801-B2E1-854C-9CCF-83A259432A33}" destId="{4D9AE098-E7BC-734D-AE31-95CE847EBBF8}" srcOrd="0" destOrd="0" parTransId="{2371585B-23A3-7640-9835-CAAE71EEF578}" sibTransId="{DF677D4C-A926-D747-AEBB-486EFE7687CB}"/>
    <dgm:cxn modelId="{7351D4F9-EAD4-7A40-AB37-4C7EB8C0680A}" type="presParOf" srcId="{AF3A7B07-9B0D-4144-A393-EEA2534071A0}" destId="{83BDBDDB-0D3B-F74B-BE16-4663D3D52A5B}" srcOrd="0" destOrd="0" presId="urn:microsoft.com/office/officeart/2005/8/layout/chevron2"/>
    <dgm:cxn modelId="{43D3FB0D-FED5-D545-8DDA-120220E869A8}" type="presParOf" srcId="{83BDBDDB-0D3B-F74B-BE16-4663D3D52A5B}" destId="{F4404D57-7A00-D741-B4A1-B8E4BCD1D28D}" srcOrd="0" destOrd="0" presId="urn:microsoft.com/office/officeart/2005/8/layout/chevron2"/>
    <dgm:cxn modelId="{C8D5947E-D7C0-0A49-98AB-1622C449E3B9}" type="presParOf" srcId="{83BDBDDB-0D3B-F74B-BE16-4663D3D52A5B}" destId="{9E2D125D-F283-154E-A71A-87A574E58C83}" srcOrd="1" destOrd="0" presId="urn:microsoft.com/office/officeart/2005/8/layout/chevron2"/>
    <dgm:cxn modelId="{0B38B722-7FEE-B545-B5FF-3E6D277D1405}" type="presParOf" srcId="{AF3A7B07-9B0D-4144-A393-EEA2534071A0}" destId="{97D1A04C-96D8-6545-8F54-A7245F56386D}" srcOrd="1" destOrd="0" presId="urn:microsoft.com/office/officeart/2005/8/layout/chevron2"/>
    <dgm:cxn modelId="{B2A86481-72FA-DC48-AFD6-B72B74BFA65D}" type="presParOf" srcId="{AF3A7B07-9B0D-4144-A393-EEA2534071A0}" destId="{F6EFA30B-47B7-C249-AEDF-ABE6C26C16F9}" srcOrd="2" destOrd="0" presId="urn:microsoft.com/office/officeart/2005/8/layout/chevron2"/>
    <dgm:cxn modelId="{085850B1-A230-B548-8C78-C0EF70D48CF7}" type="presParOf" srcId="{F6EFA30B-47B7-C249-AEDF-ABE6C26C16F9}" destId="{58C01E51-608D-754A-ABCA-72D32FCC270F}" srcOrd="0" destOrd="0" presId="urn:microsoft.com/office/officeart/2005/8/layout/chevron2"/>
    <dgm:cxn modelId="{650CC1E7-0841-3E49-82BF-5E82C6A56DC3}" type="presParOf" srcId="{F6EFA30B-47B7-C249-AEDF-ABE6C26C16F9}" destId="{57213E8B-1F46-D64F-8C12-7C0FFCB94557}" srcOrd="1" destOrd="0" presId="urn:microsoft.com/office/officeart/2005/8/layout/chevron2"/>
    <dgm:cxn modelId="{699E8523-E72C-1D4E-BC7C-185754990BFD}" type="presParOf" srcId="{AF3A7B07-9B0D-4144-A393-EEA2534071A0}" destId="{3E509485-55C3-1F42-B41E-E624B68C2920}" srcOrd="3" destOrd="0" presId="urn:microsoft.com/office/officeart/2005/8/layout/chevron2"/>
    <dgm:cxn modelId="{FF16F16C-7239-724E-9F6F-47C19F3EDD2C}" type="presParOf" srcId="{AF3A7B07-9B0D-4144-A393-EEA2534071A0}" destId="{AE2622A9-A839-A843-97BA-72C80175CFCA}" srcOrd="4" destOrd="0" presId="urn:microsoft.com/office/officeart/2005/8/layout/chevron2"/>
    <dgm:cxn modelId="{6B352DA7-C036-8F4C-ACA8-D5043D3F9876}" type="presParOf" srcId="{AE2622A9-A839-A843-97BA-72C80175CFCA}" destId="{AF6BB779-D2CE-5A41-B274-79A44B106C80}" srcOrd="0" destOrd="0" presId="urn:microsoft.com/office/officeart/2005/8/layout/chevron2"/>
    <dgm:cxn modelId="{6676F92E-1783-FE43-ABEC-FA4A64FD97D0}" type="presParOf" srcId="{AE2622A9-A839-A843-97BA-72C80175CFCA}" destId="{3E42668D-261A-DF43-B04F-FA391555D7B7}" srcOrd="1" destOrd="0" presId="urn:microsoft.com/office/officeart/2005/8/layout/chevron2"/>
    <dgm:cxn modelId="{9E38BB3D-45BD-794A-964A-63A8B7F3927F}" type="presParOf" srcId="{AF3A7B07-9B0D-4144-A393-EEA2534071A0}" destId="{16393DF9-9C02-A548-98AF-22BAC2C65E04}" srcOrd="5" destOrd="0" presId="urn:microsoft.com/office/officeart/2005/8/layout/chevron2"/>
    <dgm:cxn modelId="{2C1B387E-B021-8D45-A333-583D5E47F87C}" type="presParOf" srcId="{AF3A7B07-9B0D-4144-A393-EEA2534071A0}" destId="{83914CA3-EB0B-E342-BBCD-6612CD433DA2}" srcOrd="6" destOrd="0" presId="urn:microsoft.com/office/officeart/2005/8/layout/chevron2"/>
    <dgm:cxn modelId="{0E72DE1B-B33B-6044-AF8F-8CD44EE29D96}" type="presParOf" srcId="{83914CA3-EB0B-E342-BBCD-6612CD433DA2}" destId="{0699ED33-688A-EC48-924D-636D42DE0F8E}" srcOrd="0" destOrd="0" presId="urn:microsoft.com/office/officeart/2005/8/layout/chevron2"/>
    <dgm:cxn modelId="{92066598-0A6B-FD49-A304-3AA1EF5D18A4}" type="presParOf" srcId="{83914CA3-EB0B-E342-BBCD-6612CD433DA2}" destId="{215B79F7-7D9D-4143-A2E1-9AD841F315F1}" srcOrd="1" destOrd="0" presId="urn:microsoft.com/office/officeart/2005/8/layout/chevron2"/>
  </dgm:cxnLst>
  <dgm:bg/>
  <dgm:whole/>
</dgm:dataModel>
</file>

<file path=ppt/diagrams/data5.xml><?xml version="1.0" encoding="utf-8"?>
<dgm:dataModel xmlns:dgm="http://schemas.openxmlformats.org/drawingml/2006/diagram" xmlns:a="http://schemas.openxmlformats.org/drawingml/2006/main">
  <dgm:ptLst>
    <dgm:pt modelId="{65DD7EBE-2318-DB45-9F34-F24C4D9701AB}" type="doc">
      <dgm:prSet loTypeId="urn:microsoft.com/office/officeart/2005/8/layout/chevron2" loCatId="process" qsTypeId="urn:microsoft.com/office/officeart/2005/8/quickstyle/simple4" qsCatId="simple" csTypeId="urn:microsoft.com/office/officeart/2005/8/colors/accent2_2" csCatId="accent2" phldr="1"/>
      <dgm:spPr/>
      <dgm:t>
        <a:bodyPr/>
        <a:lstStyle/>
        <a:p>
          <a:endParaRPr lang="en-US"/>
        </a:p>
      </dgm:t>
    </dgm:pt>
    <dgm:pt modelId="{4F42889A-9EFA-284E-BBEC-A281B00F3E19}">
      <dgm:prSet/>
      <dgm:spPr/>
      <dgm:t>
        <a:bodyPr/>
        <a:lstStyle/>
        <a:p>
          <a:pPr rtl="0"/>
          <a:r>
            <a:rPr lang="en-US" dirty="0" smtClean="0"/>
            <a:t>Goal 1 </a:t>
          </a:r>
          <a:endParaRPr lang="en-US" dirty="0"/>
        </a:p>
      </dgm:t>
    </dgm:pt>
    <dgm:pt modelId="{AC9EAB26-2935-3F4A-8165-6C691761ACEA}" type="parTrans" cxnId="{F9CF83F0-17E5-4943-BEEA-5E5080D81F26}">
      <dgm:prSet/>
      <dgm:spPr/>
      <dgm:t>
        <a:bodyPr/>
        <a:lstStyle/>
        <a:p>
          <a:endParaRPr lang="en-US"/>
        </a:p>
      </dgm:t>
    </dgm:pt>
    <dgm:pt modelId="{CE1ADFAB-B080-004D-AA1D-0D0CBFCDFA16}" type="sibTrans" cxnId="{F9CF83F0-17E5-4943-BEEA-5E5080D81F26}">
      <dgm:prSet/>
      <dgm:spPr/>
      <dgm:t>
        <a:bodyPr/>
        <a:lstStyle/>
        <a:p>
          <a:endParaRPr lang="en-US"/>
        </a:p>
      </dgm:t>
    </dgm:pt>
    <dgm:pt modelId="{1D1039CC-20CE-0944-962F-BF907A47F035}">
      <dgm:prSet/>
      <dgm:spPr/>
      <dgm:t>
        <a:bodyPr/>
        <a:lstStyle/>
        <a:p>
          <a:pPr rtl="0"/>
          <a:r>
            <a:rPr lang="en-US" dirty="0" smtClean="0"/>
            <a:t>Goal 2</a:t>
          </a:r>
          <a:endParaRPr lang="en-US" dirty="0"/>
        </a:p>
      </dgm:t>
    </dgm:pt>
    <dgm:pt modelId="{B53FCD72-D768-E347-88DB-A9D0E706539F}" type="parTrans" cxnId="{7D464B9B-BC8C-DE46-8330-45A05A4BD6D2}">
      <dgm:prSet/>
      <dgm:spPr/>
      <dgm:t>
        <a:bodyPr/>
        <a:lstStyle/>
        <a:p>
          <a:endParaRPr lang="en-US"/>
        </a:p>
      </dgm:t>
    </dgm:pt>
    <dgm:pt modelId="{A1B0465D-4EBF-C74B-AD4C-C3106738EC4F}" type="sibTrans" cxnId="{7D464B9B-BC8C-DE46-8330-45A05A4BD6D2}">
      <dgm:prSet/>
      <dgm:spPr/>
      <dgm:t>
        <a:bodyPr/>
        <a:lstStyle/>
        <a:p>
          <a:endParaRPr lang="en-US"/>
        </a:p>
      </dgm:t>
    </dgm:pt>
    <dgm:pt modelId="{B80BB15A-648B-8740-A0CC-DF15F1E3B08C}">
      <dgm:prSet/>
      <dgm:spPr/>
      <dgm:t>
        <a:bodyPr/>
        <a:lstStyle/>
        <a:p>
          <a:pPr rtl="0"/>
          <a:r>
            <a:rPr lang="en-US" dirty="0" smtClean="0"/>
            <a:t>Goal 3</a:t>
          </a:r>
          <a:endParaRPr lang="en-US" dirty="0"/>
        </a:p>
      </dgm:t>
    </dgm:pt>
    <dgm:pt modelId="{DEECA8EE-EF48-CD44-8A9D-0FF0B3AE2640}" type="parTrans" cxnId="{25288351-5B76-254B-95EF-84713E750DE8}">
      <dgm:prSet/>
      <dgm:spPr/>
      <dgm:t>
        <a:bodyPr/>
        <a:lstStyle/>
        <a:p>
          <a:endParaRPr lang="en-US"/>
        </a:p>
      </dgm:t>
    </dgm:pt>
    <dgm:pt modelId="{311DBF7A-728E-F743-B5CD-4C588047DB4D}" type="sibTrans" cxnId="{25288351-5B76-254B-95EF-84713E750DE8}">
      <dgm:prSet/>
      <dgm:spPr/>
      <dgm:t>
        <a:bodyPr/>
        <a:lstStyle/>
        <a:p>
          <a:endParaRPr lang="en-US"/>
        </a:p>
      </dgm:t>
    </dgm:pt>
    <dgm:pt modelId="{1EB3406C-20A3-BF4F-A960-4A4AE0A9F200}">
      <dgm:prSet/>
      <dgm:spPr/>
      <dgm:t>
        <a:bodyPr/>
        <a:lstStyle/>
        <a:p>
          <a:pPr rtl="0"/>
          <a:r>
            <a:rPr lang="en-US" dirty="0" smtClean="0"/>
            <a:t>Goal 5</a:t>
          </a:r>
          <a:endParaRPr lang="en-US" dirty="0"/>
        </a:p>
      </dgm:t>
    </dgm:pt>
    <dgm:pt modelId="{00178AB0-628C-2E47-A652-FB6252F09A5D}" type="parTrans" cxnId="{7CA0CB09-DD1D-A345-8E82-3444CEB239B6}">
      <dgm:prSet/>
      <dgm:spPr/>
      <dgm:t>
        <a:bodyPr/>
        <a:lstStyle/>
        <a:p>
          <a:endParaRPr lang="en-US"/>
        </a:p>
      </dgm:t>
    </dgm:pt>
    <dgm:pt modelId="{CE35D3C7-E157-A44A-BA4A-73860A733E09}" type="sibTrans" cxnId="{7CA0CB09-DD1D-A345-8E82-3444CEB239B6}">
      <dgm:prSet/>
      <dgm:spPr/>
      <dgm:t>
        <a:bodyPr/>
        <a:lstStyle/>
        <a:p>
          <a:endParaRPr lang="en-US"/>
        </a:p>
      </dgm:t>
    </dgm:pt>
    <dgm:pt modelId="{F986CEF8-A3CE-A64E-88BE-1BC2A1F98E70}">
      <dgm:prSet/>
      <dgm:spPr/>
      <dgm:t>
        <a:bodyPr/>
        <a:lstStyle/>
        <a:p>
          <a:pPr rtl="0"/>
          <a:r>
            <a:rPr lang="en-US" dirty="0" smtClean="0"/>
            <a:t>Goal 6</a:t>
          </a:r>
          <a:endParaRPr lang="en-US" dirty="0"/>
        </a:p>
      </dgm:t>
    </dgm:pt>
    <dgm:pt modelId="{12F2345F-8596-F046-9507-F67BC513AD5A}" type="parTrans" cxnId="{3E35091F-1B8A-BE4D-9C11-4BF908FD3A85}">
      <dgm:prSet/>
      <dgm:spPr/>
      <dgm:t>
        <a:bodyPr/>
        <a:lstStyle/>
        <a:p>
          <a:endParaRPr lang="en-US"/>
        </a:p>
      </dgm:t>
    </dgm:pt>
    <dgm:pt modelId="{2CD68E6A-7821-3042-B7D8-B78368CF49C5}" type="sibTrans" cxnId="{3E35091F-1B8A-BE4D-9C11-4BF908FD3A85}">
      <dgm:prSet/>
      <dgm:spPr/>
      <dgm:t>
        <a:bodyPr/>
        <a:lstStyle/>
        <a:p>
          <a:endParaRPr lang="en-US"/>
        </a:p>
      </dgm:t>
    </dgm:pt>
    <dgm:pt modelId="{594AF1F7-8CD3-9F4C-8D86-CD0EB4C6119E}">
      <dgm:prSet custT="1"/>
      <dgm:spPr/>
      <dgm:t>
        <a:bodyPr/>
        <a:lstStyle/>
        <a:p>
          <a:r>
            <a:rPr lang="en-US" sz="2000" dirty="0" smtClean="0"/>
            <a:t>Social Justice &amp; Equity</a:t>
          </a:r>
          <a:endParaRPr lang="en-US" sz="2000" dirty="0"/>
        </a:p>
      </dgm:t>
    </dgm:pt>
    <dgm:pt modelId="{DE002EA1-85E5-C84F-BC43-702BA5F8F12B}" type="parTrans" cxnId="{AE1155DE-B24F-EB47-94BF-A7EB561D896D}">
      <dgm:prSet/>
      <dgm:spPr/>
      <dgm:t>
        <a:bodyPr/>
        <a:lstStyle/>
        <a:p>
          <a:endParaRPr lang="en-US"/>
        </a:p>
      </dgm:t>
    </dgm:pt>
    <dgm:pt modelId="{EF172515-9A98-6947-93A2-FA3A0391912F}" type="sibTrans" cxnId="{AE1155DE-B24F-EB47-94BF-A7EB561D896D}">
      <dgm:prSet/>
      <dgm:spPr/>
      <dgm:t>
        <a:bodyPr/>
        <a:lstStyle/>
        <a:p>
          <a:endParaRPr lang="en-US"/>
        </a:p>
      </dgm:t>
    </dgm:pt>
    <dgm:pt modelId="{3E94AC67-EDB1-1C41-BB53-3E2130C055AA}">
      <dgm:prSet custT="1"/>
      <dgm:spPr/>
      <dgm:t>
        <a:bodyPr/>
        <a:lstStyle/>
        <a:p>
          <a:r>
            <a:rPr lang="en-US" sz="2000" smtClean="0"/>
            <a:t>Writing Proficiency</a:t>
          </a:r>
          <a:endParaRPr lang="en-US" sz="2000"/>
        </a:p>
      </dgm:t>
    </dgm:pt>
    <dgm:pt modelId="{E46B7C79-D2ED-6448-9121-B2D2703DD9F2}" type="parTrans" cxnId="{700FF493-DAFC-6647-8C3B-92B7D18DB412}">
      <dgm:prSet/>
      <dgm:spPr/>
      <dgm:t>
        <a:bodyPr/>
        <a:lstStyle/>
        <a:p>
          <a:endParaRPr lang="en-US"/>
        </a:p>
      </dgm:t>
    </dgm:pt>
    <dgm:pt modelId="{34B40818-1EA7-E645-957F-C1E1B0EC7B31}" type="sibTrans" cxnId="{700FF493-DAFC-6647-8C3B-92B7D18DB412}">
      <dgm:prSet/>
      <dgm:spPr/>
      <dgm:t>
        <a:bodyPr/>
        <a:lstStyle/>
        <a:p>
          <a:endParaRPr lang="en-US"/>
        </a:p>
      </dgm:t>
    </dgm:pt>
    <dgm:pt modelId="{FB052781-371C-F348-950D-F86663ACC140}">
      <dgm:prSet custT="1"/>
      <dgm:spPr/>
      <dgm:t>
        <a:bodyPr/>
        <a:lstStyle/>
        <a:p>
          <a:r>
            <a:rPr lang="en-US" sz="2000" smtClean="0"/>
            <a:t>High-quality Post-baccalaureate Education</a:t>
          </a:r>
          <a:endParaRPr lang="en-US" sz="2000"/>
        </a:p>
      </dgm:t>
    </dgm:pt>
    <dgm:pt modelId="{B483F1AE-FC5A-704C-B94A-B2999FA03DC7}" type="parTrans" cxnId="{FFF93406-BC70-B04B-9C44-7DD431B0BD5C}">
      <dgm:prSet/>
      <dgm:spPr/>
      <dgm:t>
        <a:bodyPr/>
        <a:lstStyle/>
        <a:p>
          <a:endParaRPr lang="en-US"/>
        </a:p>
      </dgm:t>
    </dgm:pt>
    <dgm:pt modelId="{81FBAF32-5E26-9047-B822-A0203449BDE9}" type="sibTrans" cxnId="{FFF93406-BC70-B04B-9C44-7DD431B0BD5C}">
      <dgm:prSet/>
      <dgm:spPr/>
      <dgm:t>
        <a:bodyPr/>
        <a:lstStyle/>
        <a:p>
          <a:endParaRPr lang="en-US"/>
        </a:p>
      </dgm:t>
    </dgm:pt>
    <dgm:pt modelId="{430E0854-546D-AF4C-9F46-480978420D64}">
      <dgm:prSet custT="1"/>
      <dgm:spPr/>
      <dgm:t>
        <a:bodyPr/>
        <a:lstStyle/>
        <a:p>
          <a:pPr rtl="0"/>
          <a:r>
            <a:rPr lang="en-US" sz="2000" smtClean="0"/>
            <a:t>Internationalization</a:t>
          </a:r>
          <a:endParaRPr lang="en-US" sz="2000"/>
        </a:p>
      </dgm:t>
    </dgm:pt>
    <dgm:pt modelId="{F895086C-70A1-5E4F-94A8-946A4E56C706}" type="parTrans" cxnId="{5A7CC44E-88DF-3F4D-9EE9-680169B82BA3}">
      <dgm:prSet/>
      <dgm:spPr/>
      <dgm:t>
        <a:bodyPr/>
        <a:lstStyle/>
        <a:p>
          <a:endParaRPr lang="en-US"/>
        </a:p>
      </dgm:t>
    </dgm:pt>
    <dgm:pt modelId="{A5F0521E-0541-4242-8E7A-7644FB4481AE}" type="sibTrans" cxnId="{5A7CC44E-88DF-3F4D-9EE9-680169B82BA3}">
      <dgm:prSet/>
      <dgm:spPr/>
      <dgm:t>
        <a:bodyPr/>
        <a:lstStyle/>
        <a:p>
          <a:endParaRPr lang="en-US"/>
        </a:p>
      </dgm:t>
    </dgm:pt>
    <dgm:pt modelId="{863147B9-B5A9-6043-998F-16126A9E1C5A}">
      <dgm:prSet custT="1"/>
      <dgm:spPr/>
      <dgm:t>
        <a:bodyPr/>
        <a:lstStyle/>
        <a:p>
          <a:r>
            <a:rPr lang="en-US" sz="2000" smtClean="0"/>
            <a:t>Participation in University Life</a:t>
          </a:r>
          <a:endParaRPr lang="en-US" sz="2000"/>
        </a:p>
      </dgm:t>
    </dgm:pt>
    <dgm:pt modelId="{17B5688E-AF1D-7044-ACF6-D21CD46AD224}" type="parTrans" cxnId="{BD8EDCD2-099B-0048-B553-BC3BE4C09918}">
      <dgm:prSet/>
      <dgm:spPr/>
      <dgm:t>
        <a:bodyPr/>
        <a:lstStyle/>
        <a:p>
          <a:endParaRPr lang="en-US"/>
        </a:p>
      </dgm:t>
    </dgm:pt>
    <dgm:pt modelId="{D1089FE4-8DBB-3943-96BD-5E7177A0AB07}" type="sibTrans" cxnId="{BD8EDCD2-099B-0048-B553-BC3BE4C09918}">
      <dgm:prSet/>
      <dgm:spPr/>
      <dgm:t>
        <a:bodyPr/>
        <a:lstStyle/>
        <a:p>
          <a:endParaRPr lang="en-US"/>
        </a:p>
      </dgm:t>
    </dgm:pt>
    <dgm:pt modelId="{B3669E69-57BB-A54E-97E6-9E6CE337FC47}">
      <dgm:prSet custT="1"/>
      <dgm:spPr/>
      <dgm:t>
        <a:bodyPr/>
        <a:lstStyle/>
        <a:p>
          <a:r>
            <a:rPr lang="en-US" sz="2000" dirty="0" smtClean="0"/>
            <a:t>A Resource to the Community</a:t>
          </a:r>
          <a:endParaRPr lang="en-US" sz="2000" dirty="0"/>
        </a:p>
      </dgm:t>
    </dgm:pt>
    <dgm:pt modelId="{3A8C9BCC-0247-5944-8759-B799CE42280C}" type="parTrans" cxnId="{B51F047D-454A-324A-9766-CB5498D0B5C0}">
      <dgm:prSet/>
      <dgm:spPr/>
      <dgm:t>
        <a:bodyPr/>
        <a:lstStyle/>
        <a:p>
          <a:endParaRPr lang="en-US"/>
        </a:p>
      </dgm:t>
    </dgm:pt>
    <dgm:pt modelId="{30542669-2CF5-4F49-84D0-699B212CDDCA}" type="sibTrans" cxnId="{B51F047D-454A-324A-9766-CB5498D0B5C0}">
      <dgm:prSet/>
      <dgm:spPr/>
      <dgm:t>
        <a:bodyPr/>
        <a:lstStyle/>
        <a:p>
          <a:endParaRPr lang="en-US"/>
        </a:p>
      </dgm:t>
    </dgm:pt>
    <dgm:pt modelId="{E4E84113-92D2-B742-9B3C-FD24F6D51B0B}">
      <dgm:prSet/>
      <dgm:spPr/>
      <dgm:t>
        <a:bodyPr/>
        <a:lstStyle/>
        <a:p>
          <a:pPr rtl="0"/>
          <a:r>
            <a:rPr lang="en-US" dirty="0" smtClean="0"/>
            <a:t>Goal 4</a:t>
          </a:r>
          <a:endParaRPr lang="en-US" dirty="0"/>
        </a:p>
      </dgm:t>
    </dgm:pt>
    <dgm:pt modelId="{6FE7668C-A3FE-9E4A-8566-E4CDAB83FDED}" type="sibTrans" cxnId="{6A67C3CF-0731-AF48-AF8C-F61FDA9FBD6D}">
      <dgm:prSet/>
      <dgm:spPr/>
      <dgm:t>
        <a:bodyPr/>
        <a:lstStyle/>
        <a:p>
          <a:endParaRPr lang="en-US"/>
        </a:p>
      </dgm:t>
    </dgm:pt>
    <dgm:pt modelId="{B3761CC3-41E6-1843-8AFB-7A370569095A}" type="parTrans" cxnId="{6A67C3CF-0731-AF48-AF8C-F61FDA9FBD6D}">
      <dgm:prSet/>
      <dgm:spPr/>
      <dgm:t>
        <a:bodyPr/>
        <a:lstStyle/>
        <a:p>
          <a:endParaRPr lang="en-US"/>
        </a:p>
      </dgm:t>
    </dgm:pt>
    <dgm:pt modelId="{20FCD826-0AEB-D54C-8331-48DCB9D84067}" type="pres">
      <dgm:prSet presAssocID="{65DD7EBE-2318-DB45-9F34-F24C4D9701AB}" presName="linearFlow" presStyleCnt="0">
        <dgm:presLayoutVars>
          <dgm:dir/>
          <dgm:animLvl val="lvl"/>
          <dgm:resizeHandles val="exact"/>
        </dgm:presLayoutVars>
      </dgm:prSet>
      <dgm:spPr/>
      <dgm:t>
        <a:bodyPr/>
        <a:lstStyle/>
        <a:p>
          <a:endParaRPr lang="en-US"/>
        </a:p>
      </dgm:t>
    </dgm:pt>
    <dgm:pt modelId="{B5B8E793-9F30-F949-B3CF-29F050CD156E}" type="pres">
      <dgm:prSet presAssocID="{4F42889A-9EFA-284E-BBEC-A281B00F3E19}" presName="composite" presStyleCnt="0"/>
      <dgm:spPr/>
    </dgm:pt>
    <dgm:pt modelId="{B428399A-F941-4D42-A9F2-6EB8570C235B}" type="pres">
      <dgm:prSet presAssocID="{4F42889A-9EFA-284E-BBEC-A281B00F3E19}" presName="parentText" presStyleLbl="alignNode1" presStyleIdx="0" presStyleCnt="6">
        <dgm:presLayoutVars>
          <dgm:chMax val="1"/>
          <dgm:bulletEnabled val="1"/>
        </dgm:presLayoutVars>
      </dgm:prSet>
      <dgm:spPr/>
      <dgm:t>
        <a:bodyPr/>
        <a:lstStyle/>
        <a:p>
          <a:endParaRPr lang="en-US"/>
        </a:p>
      </dgm:t>
    </dgm:pt>
    <dgm:pt modelId="{DEDD3377-7EEB-E84C-96DD-15A9AB9B9A9C}" type="pres">
      <dgm:prSet presAssocID="{4F42889A-9EFA-284E-BBEC-A281B00F3E19}" presName="descendantText" presStyleLbl="alignAcc1" presStyleIdx="0" presStyleCnt="6">
        <dgm:presLayoutVars>
          <dgm:bulletEnabled val="1"/>
        </dgm:presLayoutVars>
      </dgm:prSet>
      <dgm:spPr/>
      <dgm:t>
        <a:bodyPr/>
        <a:lstStyle/>
        <a:p>
          <a:endParaRPr lang="en-US"/>
        </a:p>
      </dgm:t>
    </dgm:pt>
    <dgm:pt modelId="{4CCAD245-4AAC-5149-92B1-9540DC1C9A43}" type="pres">
      <dgm:prSet presAssocID="{CE1ADFAB-B080-004D-AA1D-0D0CBFCDFA16}" presName="sp" presStyleCnt="0"/>
      <dgm:spPr/>
    </dgm:pt>
    <dgm:pt modelId="{0B40388E-996B-4040-922A-D5CFC46C47E5}" type="pres">
      <dgm:prSet presAssocID="{1D1039CC-20CE-0944-962F-BF907A47F035}" presName="composite" presStyleCnt="0"/>
      <dgm:spPr/>
    </dgm:pt>
    <dgm:pt modelId="{8503DE51-7315-0347-A7A1-EB0CB66619C0}" type="pres">
      <dgm:prSet presAssocID="{1D1039CC-20CE-0944-962F-BF907A47F035}" presName="parentText" presStyleLbl="alignNode1" presStyleIdx="1" presStyleCnt="6">
        <dgm:presLayoutVars>
          <dgm:chMax val="1"/>
          <dgm:bulletEnabled val="1"/>
        </dgm:presLayoutVars>
      </dgm:prSet>
      <dgm:spPr/>
      <dgm:t>
        <a:bodyPr/>
        <a:lstStyle/>
        <a:p>
          <a:endParaRPr lang="en-US"/>
        </a:p>
      </dgm:t>
    </dgm:pt>
    <dgm:pt modelId="{D36F18CF-DB90-5245-B7F8-39FC3E376F64}" type="pres">
      <dgm:prSet presAssocID="{1D1039CC-20CE-0944-962F-BF907A47F035}" presName="descendantText" presStyleLbl="alignAcc1" presStyleIdx="1" presStyleCnt="6">
        <dgm:presLayoutVars>
          <dgm:bulletEnabled val="1"/>
        </dgm:presLayoutVars>
      </dgm:prSet>
      <dgm:spPr/>
      <dgm:t>
        <a:bodyPr/>
        <a:lstStyle/>
        <a:p>
          <a:endParaRPr lang="en-US"/>
        </a:p>
      </dgm:t>
    </dgm:pt>
    <dgm:pt modelId="{8D99F057-ADF4-E34D-83B9-9D9980DF8430}" type="pres">
      <dgm:prSet presAssocID="{A1B0465D-4EBF-C74B-AD4C-C3106738EC4F}" presName="sp" presStyleCnt="0"/>
      <dgm:spPr/>
    </dgm:pt>
    <dgm:pt modelId="{D9EFD3A5-2E3C-D145-8309-9E3B168E6E86}" type="pres">
      <dgm:prSet presAssocID="{B80BB15A-648B-8740-A0CC-DF15F1E3B08C}" presName="composite" presStyleCnt="0"/>
      <dgm:spPr/>
    </dgm:pt>
    <dgm:pt modelId="{C36C86C0-ED27-E943-AE0C-0220C75624C5}" type="pres">
      <dgm:prSet presAssocID="{B80BB15A-648B-8740-A0CC-DF15F1E3B08C}" presName="parentText" presStyleLbl="alignNode1" presStyleIdx="2" presStyleCnt="6">
        <dgm:presLayoutVars>
          <dgm:chMax val="1"/>
          <dgm:bulletEnabled val="1"/>
        </dgm:presLayoutVars>
      </dgm:prSet>
      <dgm:spPr/>
      <dgm:t>
        <a:bodyPr/>
        <a:lstStyle/>
        <a:p>
          <a:endParaRPr lang="en-US"/>
        </a:p>
      </dgm:t>
    </dgm:pt>
    <dgm:pt modelId="{7EEDD6C7-4C46-CE45-8B1F-5C0776C6A424}" type="pres">
      <dgm:prSet presAssocID="{B80BB15A-648B-8740-A0CC-DF15F1E3B08C}" presName="descendantText" presStyleLbl="alignAcc1" presStyleIdx="2" presStyleCnt="6">
        <dgm:presLayoutVars>
          <dgm:bulletEnabled val="1"/>
        </dgm:presLayoutVars>
      </dgm:prSet>
      <dgm:spPr/>
      <dgm:t>
        <a:bodyPr/>
        <a:lstStyle/>
        <a:p>
          <a:endParaRPr lang="en-US"/>
        </a:p>
      </dgm:t>
    </dgm:pt>
    <dgm:pt modelId="{C55EAD8B-2B85-2349-B512-FFCE92F2FD88}" type="pres">
      <dgm:prSet presAssocID="{311DBF7A-728E-F743-B5CD-4C588047DB4D}" presName="sp" presStyleCnt="0"/>
      <dgm:spPr/>
    </dgm:pt>
    <dgm:pt modelId="{7447B071-E4FD-4443-91D0-B5BA69135971}" type="pres">
      <dgm:prSet presAssocID="{E4E84113-92D2-B742-9B3C-FD24F6D51B0B}" presName="composite" presStyleCnt="0"/>
      <dgm:spPr/>
    </dgm:pt>
    <dgm:pt modelId="{9DD0F219-8949-4442-9E0F-7B25D510D33C}" type="pres">
      <dgm:prSet presAssocID="{E4E84113-92D2-B742-9B3C-FD24F6D51B0B}" presName="parentText" presStyleLbl="alignNode1" presStyleIdx="3" presStyleCnt="6">
        <dgm:presLayoutVars>
          <dgm:chMax val="1"/>
          <dgm:bulletEnabled val="1"/>
        </dgm:presLayoutVars>
      </dgm:prSet>
      <dgm:spPr/>
      <dgm:t>
        <a:bodyPr/>
        <a:lstStyle/>
        <a:p>
          <a:endParaRPr lang="en-US"/>
        </a:p>
      </dgm:t>
    </dgm:pt>
    <dgm:pt modelId="{184A4ECB-C22D-9B4C-A7C6-D1AF8531CAEF}" type="pres">
      <dgm:prSet presAssocID="{E4E84113-92D2-B742-9B3C-FD24F6D51B0B}" presName="descendantText" presStyleLbl="alignAcc1" presStyleIdx="3" presStyleCnt="6">
        <dgm:presLayoutVars>
          <dgm:bulletEnabled val="1"/>
        </dgm:presLayoutVars>
      </dgm:prSet>
      <dgm:spPr/>
      <dgm:t>
        <a:bodyPr/>
        <a:lstStyle/>
        <a:p>
          <a:endParaRPr lang="en-US"/>
        </a:p>
      </dgm:t>
    </dgm:pt>
    <dgm:pt modelId="{E627C5A5-9A1B-6745-9B72-1EDC3AE2F8CD}" type="pres">
      <dgm:prSet presAssocID="{6FE7668C-A3FE-9E4A-8566-E4CDAB83FDED}" presName="sp" presStyleCnt="0"/>
      <dgm:spPr/>
    </dgm:pt>
    <dgm:pt modelId="{6EFF7BB2-D31A-DA45-A77B-0563A90AA7A9}" type="pres">
      <dgm:prSet presAssocID="{1EB3406C-20A3-BF4F-A960-4A4AE0A9F200}" presName="composite" presStyleCnt="0"/>
      <dgm:spPr/>
    </dgm:pt>
    <dgm:pt modelId="{83F6AB48-8E4C-DD41-969C-21374C1847DC}" type="pres">
      <dgm:prSet presAssocID="{1EB3406C-20A3-BF4F-A960-4A4AE0A9F200}" presName="parentText" presStyleLbl="alignNode1" presStyleIdx="4" presStyleCnt="6">
        <dgm:presLayoutVars>
          <dgm:chMax val="1"/>
          <dgm:bulletEnabled val="1"/>
        </dgm:presLayoutVars>
      </dgm:prSet>
      <dgm:spPr/>
      <dgm:t>
        <a:bodyPr/>
        <a:lstStyle/>
        <a:p>
          <a:endParaRPr lang="en-US"/>
        </a:p>
      </dgm:t>
    </dgm:pt>
    <dgm:pt modelId="{ACD7558E-3F9C-8A4E-8F55-784DC6A7F35E}" type="pres">
      <dgm:prSet presAssocID="{1EB3406C-20A3-BF4F-A960-4A4AE0A9F200}" presName="descendantText" presStyleLbl="alignAcc1" presStyleIdx="4" presStyleCnt="6">
        <dgm:presLayoutVars>
          <dgm:bulletEnabled val="1"/>
        </dgm:presLayoutVars>
      </dgm:prSet>
      <dgm:spPr/>
      <dgm:t>
        <a:bodyPr/>
        <a:lstStyle/>
        <a:p>
          <a:endParaRPr lang="en-US"/>
        </a:p>
      </dgm:t>
    </dgm:pt>
    <dgm:pt modelId="{13764F55-368A-C34F-8135-512017387A2F}" type="pres">
      <dgm:prSet presAssocID="{CE35D3C7-E157-A44A-BA4A-73860A733E09}" presName="sp" presStyleCnt="0"/>
      <dgm:spPr/>
    </dgm:pt>
    <dgm:pt modelId="{7A191C98-2096-7C40-AD4E-8B8A804FDB57}" type="pres">
      <dgm:prSet presAssocID="{F986CEF8-A3CE-A64E-88BE-1BC2A1F98E70}" presName="composite" presStyleCnt="0"/>
      <dgm:spPr/>
    </dgm:pt>
    <dgm:pt modelId="{4588F573-A0FC-904D-A4AD-FD99F088CBDE}" type="pres">
      <dgm:prSet presAssocID="{F986CEF8-A3CE-A64E-88BE-1BC2A1F98E70}" presName="parentText" presStyleLbl="alignNode1" presStyleIdx="5" presStyleCnt="6">
        <dgm:presLayoutVars>
          <dgm:chMax val="1"/>
          <dgm:bulletEnabled val="1"/>
        </dgm:presLayoutVars>
      </dgm:prSet>
      <dgm:spPr/>
      <dgm:t>
        <a:bodyPr/>
        <a:lstStyle/>
        <a:p>
          <a:endParaRPr lang="en-US"/>
        </a:p>
      </dgm:t>
    </dgm:pt>
    <dgm:pt modelId="{4F9C9DD8-77B8-794B-9C8F-0AD5F1D7A2AB}" type="pres">
      <dgm:prSet presAssocID="{F986CEF8-A3CE-A64E-88BE-1BC2A1F98E70}" presName="descendantText" presStyleLbl="alignAcc1" presStyleIdx="5" presStyleCnt="6">
        <dgm:presLayoutVars>
          <dgm:bulletEnabled val="1"/>
        </dgm:presLayoutVars>
      </dgm:prSet>
      <dgm:spPr/>
      <dgm:t>
        <a:bodyPr/>
        <a:lstStyle/>
        <a:p>
          <a:endParaRPr lang="en-US"/>
        </a:p>
      </dgm:t>
    </dgm:pt>
  </dgm:ptLst>
  <dgm:cxnLst>
    <dgm:cxn modelId="{DE278FCA-15EA-0F48-95F4-05073E90201C}" type="presOf" srcId="{F986CEF8-A3CE-A64E-88BE-1BC2A1F98E70}" destId="{4588F573-A0FC-904D-A4AD-FD99F088CBDE}" srcOrd="0" destOrd="0" presId="urn:microsoft.com/office/officeart/2005/8/layout/chevron2"/>
    <dgm:cxn modelId="{B51F047D-454A-324A-9766-CB5498D0B5C0}" srcId="{F986CEF8-A3CE-A64E-88BE-1BC2A1F98E70}" destId="{B3669E69-57BB-A54E-97E6-9E6CE337FC47}" srcOrd="0" destOrd="0" parTransId="{3A8C9BCC-0247-5944-8759-B799CE42280C}" sibTransId="{30542669-2CF5-4F49-84D0-699B212CDDCA}"/>
    <dgm:cxn modelId="{92D75AFC-D10B-5548-B9A6-5D2A537B26B2}" type="presOf" srcId="{B3669E69-57BB-A54E-97E6-9E6CE337FC47}" destId="{4F9C9DD8-77B8-794B-9C8F-0AD5F1D7A2AB}" srcOrd="0" destOrd="0" presId="urn:microsoft.com/office/officeart/2005/8/layout/chevron2"/>
    <dgm:cxn modelId="{4E139C40-C1FF-744E-8B4E-FAECD0B11CE0}" type="presOf" srcId="{65DD7EBE-2318-DB45-9F34-F24C4D9701AB}" destId="{20FCD826-0AEB-D54C-8331-48DCB9D84067}" srcOrd="0" destOrd="0" presId="urn:microsoft.com/office/officeart/2005/8/layout/chevron2"/>
    <dgm:cxn modelId="{AE1155DE-B24F-EB47-94BF-A7EB561D896D}" srcId="{4F42889A-9EFA-284E-BBEC-A281B00F3E19}" destId="{594AF1F7-8CD3-9F4C-8D86-CD0EB4C6119E}" srcOrd="0" destOrd="0" parTransId="{DE002EA1-85E5-C84F-BC43-702BA5F8F12B}" sibTransId="{EF172515-9A98-6947-93A2-FA3A0391912F}"/>
    <dgm:cxn modelId="{FFF93406-BC70-B04B-9C44-7DD431B0BD5C}" srcId="{B80BB15A-648B-8740-A0CC-DF15F1E3B08C}" destId="{FB052781-371C-F348-950D-F86663ACC140}" srcOrd="0" destOrd="0" parTransId="{B483F1AE-FC5A-704C-B94A-B2999FA03DC7}" sibTransId="{81FBAF32-5E26-9047-B822-A0203449BDE9}"/>
    <dgm:cxn modelId="{D0F4F295-4EE3-3B45-BDAF-FDFFEC23840C}" type="presOf" srcId="{B80BB15A-648B-8740-A0CC-DF15F1E3B08C}" destId="{C36C86C0-ED27-E943-AE0C-0220C75624C5}" srcOrd="0" destOrd="0" presId="urn:microsoft.com/office/officeart/2005/8/layout/chevron2"/>
    <dgm:cxn modelId="{55BFFD7B-6C23-FF44-A264-D63C521131B1}" type="presOf" srcId="{1EB3406C-20A3-BF4F-A960-4A4AE0A9F200}" destId="{83F6AB48-8E4C-DD41-969C-21374C1847DC}" srcOrd="0" destOrd="0" presId="urn:microsoft.com/office/officeart/2005/8/layout/chevron2"/>
    <dgm:cxn modelId="{6F66FAF5-612A-1744-9519-0D13C5DD7764}" type="presOf" srcId="{4F42889A-9EFA-284E-BBEC-A281B00F3E19}" destId="{B428399A-F941-4D42-A9F2-6EB8570C235B}" srcOrd="0" destOrd="0" presId="urn:microsoft.com/office/officeart/2005/8/layout/chevron2"/>
    <dgm:cxn modelId="{7CA0CB09-DD1D-A345-8E82-3444CEB239B6}" srcId="{65DD7EBE-2318-DB45-9F34-F24C4D9701AB}" destId="{1EB3406C-20A3-BF4F-A960-4A4AE0A9F200}" srcOrd="4" destOrd="0" parTransId="{00178AB0-628C-2E47-A652-FB6252F09A5D}" sibTransId="{CE35D3C7-E157-A44A-BA4A-73860A733E09}"/>
    <dgm:cxn modelId="{700FF493-DAFC-6647-8C3B-92B7D18DB412}" srcId="{1D1039CC-20CE-0944-962F-BF907A47F035}" destId="{3E94AC67-EDB1-1C41-BB53-3E2130C055AA}" srcOrd="0" destOrd="0" parTransId="{E46B7C79-D2ED-6448-9121-B2D2703DD9F2}" sibTransId="{34B40818-1EA7-E645-957F-C1E1B0EC7B31}"/>
    <dgm:cxn modelId="{A6F7149A-B40E-1240-95FE-D55F9D61F28B}" type="presOf" srcId="{863147B9-B5A9-6043-998F-16126A9E1C5A}" destId="{ACD7558E-3F9C-8A4E-8F55-784DC6A7F35E}" srcOrd="0" destOrd="0" presId="urn:microsoft.com/office/officeart/2005/8/layout/chevron2"/>
    <dgm:cxn modelId="{F9CF83F0-17E5-4943-BEEA-5E5080D81F26}" srcId="{65DD7EBE-2318-DB45-9F34-F24C4D9701AB}" destId="{4F42889A-9EFA-284E-BBEC-A281B00F3E19}" srcOrd="0" destOrd="0" parTransId="{AC9EAB26-2935-3F4A-8165-6C691761ACEA}" sibTransId="{CE1ADFAB-B080-004D-AA1D-0D0CBFCDFA16}"/>
    <dgm:cxn modelId="{3E35091F-1B8A-BE4D-9C11-4BF908FD3A85}" srcId="{65DD7EBE-2318-DB45-9F34-F24C4D9701AB}" destId="{F986CEF8-A3CE-A64E-88BE-1BC2A1F98E70}" srcOrd="5" destOrd="0" parTransId="{12F2345F-8596-F046-9507-F67BC513AD5A}" sibTransId="{2CD68E6A-7821-3042-B7D8-B78368CF49C5}"/>
    <dgm:cxn modelId="{444FFCFF-63BF-FF4F-8AD9-B451FD075723}" type="presOf" srcId="{430E0854-546D-AF4C-9F46-480978420D64}" destId="{184A4ECB-C22D-9B4C-A7C6-D1AF8531CAEF}" srcOrd="0" destOrd="0" presId="urn:microsoft.com/office/officeart/2005/8/layout/chevron2"/>
    <dgm:cxn modelId="{81FE99C0-E558-B340-BC6D-6CB36093A03F}" type="presOf" srcId="{594AF1F7-8CD3-9F4C-8D86-CD0EB4C6119E}" destId="{DEDD3377-7EEB-E84C-96DD-15A9AB9B9A9C}" srcOrd="0" destOrd="0" presId="urn:microsoft.com/office/officeart/2005/8/layout/chevron2"/>
    <dgm:cxn modelId="{9C919771-1E50-A547-8D1C-9AA3AD94F821}" type="presOf" srcId="{E4E84113-92D2-B742-9B3C-FD24F6D51B0B}" destId="{9DD0F219-8949-4442-9E0F-7B25D510D33C}" srcOrd="0" destOrd="0" presId="urn:microsoft.com/office/officeart/2005/8/layout/chevron2"/>
    <dgm:cxn modelId="{7D464B9B-BC8C-DE46-8330-45A05A4BD6D2}" srcId="{65DD7EBE-2318-DB45-9F34-F24C4D9701AB}" destId="{1D1039CC-20CE-0944-962F-BF907A47F035}" srcOrd="1" destOrd="0" parTransId="{B53FCD72-D768-E347-88DB-A9D0E706539F}" sibTransId="{A1B0465D-4EBF-C74B-AD4C-C3106738EC4F}"/>
    <dgm:cxn modelId="{6A67C3CF-0731-AF48-AF8C-F61FDA9FBD6D}" srcId="{65DD7EBE-2318-DB45-9F34-F24C4D9701AB}" destId="{E4E84113-92D2-B742-9B3C-FD24F6D51B0B}" srcOrd="3" destOrd="0" parTransId="{B3761CC3-41E6-1843-8AFB-7A370569095A}" sibTransId="{6FE7668C-A3FE-9E4A-8566-E4CDAB83FDED}"/>
    <dgm:cxn modelId="{6C54162E-2C23-BD42-8C01-673D8DC8C1FA}" type="presOf" srcId="{1D1039CC-20CE-0944-962F-BF907A47F035}" destId="{8503DE51-7315-0347-A7A1-EB0CB66619C0}" srcOrd="0" destOrd="0" presId="urn:microsoft.com/office/officeart/2005/8/layout/chevron2"/>
    <dgm:cxn modelId="{5A7CC44E-88DF-3F4D-9EE9-680169B82BA3}" srcId="{E4E84113-92D2-B742-9B3C-FD24F6D51B0B}" destId="{430E0854-546D-AF4C-9F46-480978420D64}" srcOrd="0" destOrd="0" parTransId="{F895086C-70A1-5E4F-94A8-946A4E56C706}" sibTransId="{A5F0521E-0541-4242-8E7A-7644FB4481AE}"/>
    <dgm:cxn modelId="{146DA0A7-564F-1F40-AC08-98989B310C7B}" type="presOf" srcId="{FB052781-371C-F348-950D-F86663ACC140}" destId="{7EEDD6C7-4C46-CE45-8B1F-5C0776C6A424}" srcOrd="0" destOrd="0" presId="urn:microsoft.com/office/officeart/2005/8/layout/chevron2"/>
    <dgm:cxn modelId="{25288351-5B76-254B-95EF-84713E750DE8}" srcId="{65DD7EBE-2318-DB45-9F34-F24C4D9701AB}" destId="{B80BB15A-648B-8740-A0CC-DF15F1E3B08C}" srcOrd="2" destOrd="0" parTransId="{DEECA8EE-EF48-CD44-8A9D-0FF0B3AE2640}" sibTransId="{311DBF7A-728E-F743-B5CD-4C588047DB4D}"/>
    <dgm:cxn modelId="{8D3DC273-1A7F-2F41-950E-5A7215248742}" type="presOf" srcId="{3E94AC67-EDB1-1C41-BB53-3E2130C055AA}" destId="{D36F18CF-DB90-5245-B7F8-39FC3E376F64}" srcOrd="0" destOrd="0" presId="urn:microsoft.com/office/officeart/2005/8/layout/chevron2"/>
    <dgm:cxn modelId="{BD8EDCD2-099B-0048-B553-BC3BE4C09918}" srcId="{1EB3406C-20A3-BF4F-A960-4A4AE0A9F200}" destId="{863147B9-B5A9-6043-998F-16126A9E1C5A}" srcOrd="0" destOrd="0" parTransId="{17B5688E-AF1D-7044-ACF6-D21CD46AD224}" sibTransId="{D1089FE4-8DBB-3943-96BD-5E7177A0AB07}"/>
    <dgm:cxn modelId="{CAE4DE3B-17F1-0E43-93E2-6AA23C80E1F3}" type="presParOf" srcId="{20FCD826-0AEB-D54C-8331-48DCB9D84067}" destId="{B5B8E793-9F30-F949-B3CF-29F050CD156E}" srcOrd="0" destOrd="0" presId="urn:microsoft.com/office/officeart/2005/8/layout/chevron2"/>
    <dgm:cxn modelId="{5BF7EB86-B750-AA4E-91F0-71187CCB8C21}" type="presParOf" srcId="{B5B8E793-9F30-F949-B3CF-29F050CD156E}" destId="{B428399A-F941-4D42-A9F2-6EB8570C235B}" srcOrd="0" destOrd="0" presId="urn:microsoft.com/office/officeart/2005/8/layout/chevron2"/>
    <dgm:cxn modelId="{60C21EE1-A2B4-F54B-B268-B3D2D08AC38E}" type="presParOf" srcId="{B5B8E793-9F30-F949-B3CF-29F050CD156E}" destId="{DEDD3377-7EEB-E84C-96DD-15A9AB9B9A9C}" srcOrd="1" destOrd="0" presId="urn:microsoft.com/office/officeart/2005/8/layout/chevron2"/>
    <dgm:cxn modelId="{38A97F33-7056-7349-BAF0-27A216532FBB}" type="presParOf" srcId="{20FCD826-0AEB-D54C-8331-48DCB9D84067}" destId="{4CCAD245-4AAC-5149-92B1-9540DC1C9A43}" srcOrd="1" destOrd="0" presId="urn:microsoft.com/office/officeart/2005/8/layout/chevron2"/>
    <dgm:cxn modelId="{3E91395A-0BB6-934E-BA63-E8D74EB855D8}" type="presParOf" srcId="{20FCD826-0AEB-D54C-8331-48DCB9D84067}" destId="{0B40388E-996B-4040-922A-D5CFC46C47E5}" srcOrd="2" destOrd="0" presId="urn:microsoft.com/office/officeart/2005/8/layout/chevron2"/>
    <dgm:cxn modelId="{71F8F8D6-B561-5540-AAFF-EBE03AFBED11}" type="presParOf" srcId="{0B40388E-996B-4040-922A-D5CFC46C47E5}" destId="{8503DE51-7315-0347-A7A1-EB0CB66619C0}" srcOrd="0" destOrd="0" presId="urn:microsoft.com/office/officeart/2005/8/layout/chevron2"/>
    <dgm:cxn modelId="{5B18ED46-130C-C442-924F-CB8EB60B2B03}" type="presParOf" srcId="{0B40388E-996B-4040-922A-D5CFC46C47E5}" destId="{D36F18CF-DB90-5245-B7F8-39FC3E376F64}" srcOrd="1" destOrd="0" presId="urn:microsoft.com/office/officeart/2005/8/layout/chevron2"/>
    <dgm:cxn modelId="{69F733E4-CDD7-024D-B5CD-A9CC00E6A8EF}" type="presParOf" srcId="{20FCD826-0AEB-D54C-8331-48DCB9D84067}" destId="{8D99F057-ADF4-E34D-83B9-9D9980DF8430}" srcOrd="3" destOrd="0" presId="urn:microsoft.com/office/officeart/2005/8/layout/chevron2"/>
    <dgm:cxn modelId="{4EF9D1CE-F017-5E4D-BBA2-093CBD3DC7C9}" type="presParOf" srcId="{20FCD826-0AEB-D54C-8331-48DCB9D84067}" destId="{D9EFD3A5-2E3C-D145-8309-9E3B168E6E86}" srcOrd="4" destOrd="0" presId="urn:microsoft.com/office/officeart/2005/8/layout/chevron2"/>
    <dgm:cxn modelId="{0E7329B1-CEEB-8F43-9677-1F2AE52497BA}" type="presParOf" srcId="{D9EFD3A5-2E3C-D145-8309-9E3B168E6E86}" destId="{C36C86C0-ED27-E943-AE0C-0220C75624C5}" srcOrd="0" destOrd="0" presId="urn:microsoft.com/office/officeart/2005/8/layout/chevron2"/>
    <dgm:cxn modelId="{813334AC-76AD-934D-B861-D0F291FAA19A}" type="presParOf" srcId="{D9EFD3A5-2E3C-D145-8309-9E3B168E6E86}" destId="{7EEDD6C7-4C46-CE45-8B1F-5C0776C6A424}" srcOrd="1" destOrd="0" presId="urn:microsoft.com/office/officeart/2005/8/layout/chevron2"/>
    <dgm:cxn modelId="{D8D6A69A-AAD8-EE48-BDAC-44EF0D7860FE}" type="presParOf" srcId="{20FCD826-0AEB-D54C-8331-48DCB9D84067}" destId="{C55EAD8B-2B85-2349-B512-FFCE92F2FD88}" srcOrd="5" destOrd="0" presId="urn:microsoft.com/office/officeart/2005/8/layout/chevron2"/>
    <dgm:cxn modelId="{9AC68399-BE90-2242-A4CB-5348F9AD76A0}" type="presParOf" srcId="{20FCD826-0AEB-D54C-8331-48DCB9D84067}" destId="{7447B071-E4FD-4443-91D0-B5BA69135971}" srcOrd="6" destOrd="0" presId="urn:microsoft.com/office/officeart/2005/8/layout/chevron2"/>
    <dgm:cxn modelId="{6A0D8DCC-C690-A441-8196-ED62D93D00EC}" type="presParOf" srcId="{7447B071-E4FD-4443-91D0-B5BA69135971}" destId="{9DD0F219-8949-4442-9E0F-7B25D510D33C}" srcOrd="0" destOrd="0" presId="urn:microsoft.com/office/officeart/2005/8/layout/chevron2"/>
    <dgm:cxn modelId="{543D6390-B7CC-074F-B206-40C1A09AD149}" type="presParOf" srcId="{7447B071-E4FD-4443-91D0-B5BA69135971}" destId="{184A4ECB-C22D-9B4C-A7C6-D1AF8531CAEF}" srcOrd="1" destOrd="0" presId="urn:microsoft.com/office/officeart/2005/8/layout/chevron2"/>
    <dgm:cxn modelId="{82FE6BAB-F115-1D46-8586-677CE420E688}" type="presParOf" srcId="{20FCD826-0AEB-D54C-8331-48DCB9D84067}" destId="{E627C5A5-9A1B-6745-9B72-1EDC3AE2F8CD}" srcOrd="7" destOrd="0" presId="urn:microsoft.com/office/officeart/2005/8/layout/chevron2"/>
    <dgm:cxn modelId="{766F694C-912D-2840-B20E-C67EDCFCF907}" type="presParOf" srcId="{20FCD826-0AEB-D54C-8331-48DCB9D84067}" destId="{6EFF7BB2-D31A-DA45-A77B-0563A90AA7A9}" srcOrd="8" destOrd="0" presId="urn:microsoft.com/office/officeart/2005/8/layout/chevron2"/>
    <dgm:cxn modelId="{B20D7A82-8612-CB44-896F-C5529E528AE0}" type="presParOf" srcId="{6EFF7BB2-D31A-DA45-A77B-0563A90AA7A9}" destId="{83F6AB48-8E4C-DD41-969C-21374C1847DC}" srcOrd="0" destOrd="0" presId="urn:microsoft.com/office/officeart/2005/8/layout/chevron2"/>
    <dgm:cxn modelId="{449FBE13-2CB1-894F-AFA2-3D4F352172BA}" type="presParOf" srcId="{6EFF7BB2-D31A-DA45-A77B-0563A90AA7A9}" destId="{ACD7558E-3F9C-8A4E-8F55-784DC6A7F35E}" srcOrd="1" destOrd="0" presId="urn:microsoft.com/office/officeart/2005/8/layout/chevron2"/>
    <dgm:cxn modelId="{B3F297CD-54F4-3B48-9C1D-81CDFCEB8502}" type="presParOf" srcId="{20FCD826-0AEB-D54C-8331-48DCB9D84067}" destId="{13764F55-368A-C34F-8135-512017387A2F}" srcOrd="9" destOrd="0" presId="urn:microsoft.com/office/officeart/2005/8/layout/chevron2"/>
    <dgm:cxn modelId="{B5DB93CC-5BBD-D946-9EAD-5DFC884258D0}" type="presParOf" srcId="{20FCD826-0AEB-D54C-8331-48DCB9D84067}" destId="{7A191C98-2096-7C40-AD4E-8B8A804FDB57}" srcOrd="10" destOrd="0" presId="urn:microsoft.com/office/officeart/2005/8/layout/chevron2"/>
    <dgm:cxn modelId="{D32E2C64-9B4C-9B44-8DE9-AE282803FE75}" type="presParOf" srcId="{7A191C98-2096-7C40-AD4E-8B8A804FDB57}" destId="{4588F573-A0FC-904D-A4AD-FD99F088CBDE}" srcOrd="0" destOrd="0" presId="urn:microsoft.com/office/officeart/2005/8/layout/chevron2"/>
    <dgm:cxn modelId="{53CEDB02-9B1B-0245-A0AE-43FA636EA297}" type="presParOf" srcId="{7A191C98-2096-7C40-AD4E-8B8A804FDB57}" destId="{4F9C9DD8-77B8-794B-9C8F-0AD5F1D7A2AB}" srcOrd="1" destOrd="0" presId="urn:microsoft.com/office/officeart/2005/8/layout/chevron2"/>
  </dgm:cxnLst>
  <dgm:bg/>
  <dgm:whole/>
</dgm:dataModel>
</file>

<file path=ppt/diagrams/data6.xml><?xml version="1.0" encoding="utf-8"?>
<dgm:dataModel xmlns:dgm="http://schemas.openxmlformats.org/drawingml/2006/diagram" xmlns:a="http://schemas.openxmlformats.org/drawingml/2006/main">
  <dgm:ptLst>
    <dgm:pt modelId="{7AD16801-B2E1-854C-9CCF-83A259432A33}"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4D9AE098-E7BC-734D-AE31-95CE847EBBF8}">
      <dgm:prSet/>
      <dgm:spPr>
        <a:solidFill>
          <a:srgbClr val="B0ADC1">
            <a:alpha val="25000"/>
          </a:srgbClr>
        </a:solidFill>
      </dgm:spPr>
      <dgm:t>
        <a:bodyPr/>
        <a:lstStyle/>
        <a:p>
          <a:pPr rtl="0"/>
          <a:r>
            <a:rPr lang="en-US" dirty="0" smtClean="0">
              <a:solidFill>
                <a:srgbClr val="B0ADC1"/>
              </a:solidFill>
            </a:rPr>
            <a:t>LEAP</a:t>
          </a:r>
          <a:endParaRPr lang="en-US" dirty="0">
            <a:solidFill>
              <a:srgbClr val="B0ADC1"/>
            </a:solidFill>
          </a:endParaRPr>
        </a:p>
      </dgm:t>
    </dgm:pt>
    <dgm:pt modelId="{2371585B-23A3-7640-9835-CAAE71EEF578}" type="parTrans" cxnId="{6A5D0C4B-FCED-0545-B475-EFB6E5870C34}">
      <dgm:prSet/>
      <dgm:spPr/>
      <dgm:t>
        <a:bodyPr/>
        <a:lstStyle/>
        <a:p>
          <a:endParaRPr lang="en-US"/>
        </a:p>
      </dgm:t>
    </dgm:pt>
    <dgm:pt modelId="{DF677D4C-A926-D747-AEBB-486EFE7687CB}" type="sibTrans" cxnId="{6A5D0C4B-FCED-0545-B475-EFB6E5870C34}">
      <dgm:prSet/>
      <dgm:spPr/>
      <dgm:t>
        <a:bodyPr/>
        <a:lstStyle/>
        <a:p>
          <a:endParaRPr lang="en-US"/>
        </a:p>
      </dgm:t>
    </dgm:pt>
    <dgm:pt modelId="{3CBE1204-895F-404F-8F27-02CFA6F7DDD6}">
      <dgm:prSet/>
      <dgm:spPr>
        <a:solidFill>
          <a:srgbClr val="B0ADC1">
            <a:alpha val="25000"/>
          </a:srgbClr>
        </a:solidFill>
      </dgm:spPr>
      <dgm:t>
        <a:bodyPr/>
        <a:lstStyle/>
        <a:p>
          <a:pPr rtl="0"/>
          <a:r>
            <a:rPr lang="en-US" dirty="0" smtClean="0">
              <a:solidFill>
                <a:srgbClr val="B0ADC1"/>
              </a:solidFill>
            </a:rPr>
            <a:t>What are </a:t>
          </a:r>
          <a:r>
            <a:rPr lang="en-US" dirty="0" err="1" smtClean="0">
              <a:solidFill>
                <a:srgbClr val="B0ADC1"/>
              </a:solidFill>
            </a:rPr>
            <a:t>LEAP’s</a:t>
          </a:r>
          <a:r>
            <a:rPr lang="en-US" dirty="0" smtClean="0">
              <a:solidFill>
                <a:srgbClr val="B0ADC1"/>
              </a:solidFill>
            </a:rPr>
            <a:t> Essential Learning Outcomes?</a:t>
          </a:r>
          <a:endParaRPr lang="en-US" dirty="0">
            <a:solidFill>
              <a:srgbClr val="B0ADC1"/>
            </a:solidFill>
          </a:endParaRPr>
        </a:p>
      </dgm:t>
    </dgm:pt>
    <dgm:pt modelId="{A6139302-28E5-474D-B8AE-1557E9A64B33}" type="parTrans" cxnId="{63E9C336-2260-784D-BEFC-88A9B2229AFB}">
      <dgm:prSet/>
      <dgm:spPr/>
      <dgm:t>
        <a:bodyPr/>
        <a:lstStyle/>
        <a:p>
          <a:endParaRPr lang="en-US"/>
        </a:p>
      </dgm:t>
    </dgm:pt>
    <dgm:pt modelId="{3A6C65CC-41FC-8647-A1B7-00B2D8E61A83}" type="sibTrans" cxnId="{63E9C336-2260-784D-BEFC-88A9B2229AFB}">
      <dgm:prSet/>
      <dgm:spPr/>
      <dgm:t>
        <a:bodyPr/>
        <a:lstStyle/>
        <a:p>
          <a:endParaRPr lang="en-US"/>
        </a:p>
      </dgm:t>
    </dgm:pt>
    <dgm:pt modelId="{B68CAFAD-CFCB-814F-BECF-E59104B3B485}">
      <dgm:prSet/>
      <dgm:spPr>
        <a:solidFill>
          <a:srgbClr val="B0ADC1">
            <a:alpha val="25000"/>
          </a:srgbClr>
        </a:solidFill>
      </dgm:spPr>
      <dgm:t>
        <a:bodyPr/>
        <a:lstStyle/>
        <a:p>
          <a:pPr rtl="0"/>
          <a:endParaRPr lang="en-US" dirty="0">
            <a:solidFill>
              <a:srgbClr val="B0ADC1"/>
            </a:solidFill>
          </a:endParaRPr>
        </a:p>
      </dgm:t>
    </dgm:pt>
    <dgm:pt modelId="{66265F8F-DE56-3547-8D5C-F849648BB55E}" type="parTrans" cxnId="{E08260D5-81A3-F94A-B0A8-75A6DD9FCD5F}">
      <dgm:prSet/>
      <dgm:spPr/>
      <dgm:t>
        <a:bodyPr/>
        <a:lstStyle/>
        <a:p>
          <a:endParaRPr lang="en-US"/>
        </a:p>
      </dgm:t>
    </dgm:pt>
    <dgm:pt modelId="{904A1625-F502-0D48-82B0-0AE6B9FC89DF}" type="sibTrans" cxnId="{E08260D5-81A3-F94A-B0A8-75A6DD9FCD5F}">
      <dgm:prSet/>
      <dgm:spPr/>
      <dgm:t>
        <a:bodyPr/>
        <a:lstStyle/>
        <a:p>
          <a:endParaRPr lang="en-US"/>
        </a:p>
      </dgm:t>
    </dgm:pt>
    <dgm:pt modelId="{7A6EED43-F77C-5B4A-8318-1DC5B764A475}">
      <dgm:prSet/>
      <dgm:spPr>
        <a:solidFill>
          <a:srgbClr val="B0ADC1">
            <a:alpha val="25000"/>
          </a:srgbClr>
        </a:solidFill>
      </dgm:spPr>
      <dgm:t>
        <a:bodyPr/>
        <a:lstStyle/>
        <a:p>
          <a:pPr rtl="0"/>
          <a:r>
            <a:rPr lang="en-US" dirty="0" smtClean="0">
              <a:solidFill>
                <a:srgbClr val="B0ADC1"/>
              </a:solidFill>
            </a:rPr>
            <a:t>CUSP II</a:t>
          </a:r>
          <a:endParaRPr lang="en-US" dirty="0">
            <a:solidFill>
              <a:srgbClr val="B0ADC1"/>
            </a:solidFill>
          </a:endParaRPr>
        </a:p>
      </dgm:t>
    </dgm:pt>
    <dgm:pt modelId="{AF8D9986-6D71-3B42-BD25-A7C6864E5C6D}" type="parTrans" cxnId="{5CD782A7-A4FB-4D4E-8936-50415343E0D9}">
      <dgm:prSet/>
      <dgm:spPr/>
      <dgm:t>
        <a:bodyPr/>
        <a:lstStyle/>
        <a:p>
          <a:endParaRPr lang="en-US"/>
        </a:p>
      </dgm:t>
    </dgm:pt>
    <dgm:pt modelId="{A202FB23-625A-2B49-8DED-5F62DC059E33}" type="sibTrans" cxnId="{5CD782A7-A4FB-4D4E-8936-50415343E0D9}">
      <dgm:prSet/>
      <dgm:spPr/>
      <dgm:t>
        <a:bodyPr/>
        <a:lstStyle/>
        <a:p>
          <a:endParaRPr lang="en-US"/>
        </a:p>
      </dgm:t>
    </dgm:pt>
    <dgm:pt modelId="{0B47D299-3F69-9D48-A127-4D29E45E6CC6}">
      <dgm:prSet/>
      <dgm:spPr>
        <a:solidFill>
          <a:srgbClr val="B0ADC1">
            <a:alpha val="25000"/>
          </a:srgbClr>
        </a:solidFill>
      </dgm:spPr>
      <dgm:t>
        <a:bodyPr/>
        <a:lstStyle/>
        <a:p>
          <a:pPr rtl="0"/>
          <a:endParaRPr lang="en-US" dirty="0">
            <a:solidFill>
              <a:srgbClr val="B0ADC1"/>
            </a:solidFill>
          </a:endParaRPr>
        </a:p>
      </dgm:t>
    </dgm:pt>
    <dgm:pt modelId="{992E1B5C-B61C-BE47-B32A-04F3FCF7E6CD}" type="parTrans" cxnId="{E8ED2166-BA85-274E-A50D-A4E97C29EF02}">
      <dgm:prSet/>
      <dgm:spPr/>
      <dgm:t>
        <a:bodyPr/>
        <a:lstStyle/>
        <a:p>
          <a:endParaRPr lang="en-US"/>
        </a:p>
      </dgm:t>
    </dgm:pt>
    <dgm:pt modelId="{EF922D30-DA85-554A-865E-0025465CB3DD}" type="sibTrans" cxnId="{E8ED2166-BA85-274E-A50D-A4E97C29EF02}">
      <dgm:prSet/>
      <dgm:spPr/>
      <dgm:t>
        <a:bodyPr/>
        <a:lstStyle/>
        <a:p>
          <a:endParaRPr lang="en-US"/>
        </a:p>
      </dgm:t>
    </dgm:pt>
    <dgm:pt modelId="{88743E49-DA7A-FC41-95B6-40CE0DFE742F}">
      <dgm:prSet/>
      <dgm:spPr>
        <a:solidFill>
          <a:srgbClr val="E2AF2D"/>
        </a:solidFill>
      </dgm:spPr>
      <dgm:t>
        <a:bodyPr/>
        <a:lstStyle/>
        <a:p>
          <a:pPr rtl="0"/>
          <a:r>
            <a:rPr lang="en-US" dirty="0" smtClean="0"/>
            <a:t>BAC</a:t>
          </a:r>
          <a:endParaRPr lang="en-US" dirty="0"/>
        </a:p>
      </dgm:t>
    </dgm:pt>
    <dgm:pt modelId="{22D719D3-4F88-AD43-B165-5FDF260BB0BB}" type="parTrans" cxnId="{329F4BEE-6D24-7045-AC54-AB3509FABA8E}">
      <dgm:prSet/>
      <dgm:spPr/>
      <dgm:t>
        <a:bodyPr/>
        <a:lstStyle/>
        <a:p>
          <a:endParaRPr lang="en-US"/>
        </a:p>
      </dgm:t>
    </dgm:pt>
    <dgm:pt modelId="{8A45C14A-4C1D-6243-A0FC-869E7F37E137}" type="sibTrans" cxnId="{329F4BEE-6D24-7045-AC54-AB3509FABA8E}">
      <dgm:prSet/>
      <dgm:spPr/>
      <dgm:t>
        <a:bodyPr/>
        <a:lstStyle/>
        <a:p>
          <a:endParaRPr lang="en-US"/>
        </a:p>
      </dgm:t>
    </dgm:pt>
    <dgm:pt modelId="{688E883F-12EC-2A44-8402-B2E01B291C2F}">
      <dgm:prSet/>
      <dgm:spPr/>
      <dgm:t>
        <a:bodyPr/>
        <a:lstStyle/>
        <a:p>
          <a:pPr rtl="0"/>
          <a:r>
            <a:rPr lang="en-US" dirty="0" smtClean="0"/>
            <a:t>How do CSU &amp; SF State baccalaureate goals map to LEAP outcomes?</a:t>
          </a:r>
          <a:endParaRPr lang="en-US" dirty="0"/>
        </a:p>
      </dgm:t>
    </dgm:pt>
    <dgm:pt modelId="{F27DCE32-7A62-0245-A9CE-DE8FFC451875}" type="parTrans" cxnId="{5AD50056-9B23-A247-A7C5-122BE642E848}">
      <dgm:prSet/>
      <dgm:spPr/>
      <dgm:t>
        <a:bodyPr/>
        <a:lstStyle/>
        <a:p>
          <a:endParaRPr lang="en-US"/>
        </a:p>
      </dgm:t>
    </dgm:pt>
    <dgm:pt modelId="{4E820827-E15F-3E48-82B3-26F5D2F074D5}" type="sibTrans" cxnId="{5AD50056-9B23-A247-A7C5-122BE642E848}">
      <dgm:prSet/>
      <dgm:spPr/>
      <dgm:t>
        <a:bodyPr/>
        <a:lstStyle/>
        <a:p>
          <a:endParaRPr lang="en-US"/>
        </a:p>
      </dgm:t>
    </dgm:pt>
    <dgm:pt modelId="{1DE80A55-0558-4C4A-821D-E4891B16B781}">
      <dgm:prSet/>
      <dgm:spPr>
        <a:solidFill>
          <a:srgbClr val="B0ADC1">
            <a:alpha val="25000"/>
          </a:srgbClr>
        </a:solidFill>
      </dgm:spPr>
      <dgm:t>
        <a:bodyPr/>
        <a:lstStyle/>
        <a:p>
          <a:pPr rtl="0"/>
          <a:r>
            <a:rPr lang="en-US" dirty="0" err="1" smtClean="0">
              <a:solidFill>
                <a:srgbClr val="B0ADC1"/>
              </a:solidFill>
            </a:rPr>
            <a:t>ePortfolios</a:t>
          </a:r>
          <a:endParaRPr lang="en-US" dirty="0">
            <a:solidFill>
              <a:srgbClr val="B0ADC1"/>
            </a:solidFill>
          </a:endParaRPr>
        </a:p>
      </dgm:t>
    </dgm:pt>
    <dgm:pt modelId="{F0E53BD9-328C-1B4A-AFCC-40D543F17312}" type="parTrans" cxnId="{14AE6D06-2FB8-184D-AC4E-A27E610D5BD3}">
      <dgm:prSet/>
      <dgm:spPr/>
      <dgm:t>
        <a:bodyPr/>
        <a:lstStyle/>
        <a:p>
          <a:endParaRPr lang="en-US"/>
        </a:p>
      </dgm:t>
    </dgm:pt>
    <dgm:pt modelId="{1D3391D4-03B0-2640-9FCB-A7514DBAD5A2}" type="sibTrans" cxnId="{14AE6D06-2FB8-184D-AC4E-A27E610D5BD3}">
      <dgm:prSet/>
      <dgm:spPr/>
      <dgm:t>
        <a:bodyPr/>
        <a:lstStyle/>
        <a:p>
          <a:endParaRPr lang="en-US"/>
        </a:p>
      </dgm:t>
    </dgm:pt>
    <dgm:pt modelId="{7874AC0B-BD31-FA48-B55A-5E90788779AF}">
      <dgm:prSet/>
      <dgm:spPr>
        <a:solidFill>
          <a:srgbClr val="B0ADC1">
            <a:alpha val="25000"/>
          </a:srgbClr>
        </a:solidFill>
      </dgm:spPr>
      <dgm:t>
        <a:bodyPr/>
        <a:lstStyle/>
        <a:p>
          <a:r>
            <a:rPr lang="en-US" dirty="0" smtClean="0">
              <a:solidFill>
                <a:srgbClr val="B0ADC1"/>
              </a:solidFill>
            </a:rPr>
            <a:t>How can </a:t>
          </a:r>
          <a:r>
            <a:rPr lang="en-US" dirty="0" err="1" smtClean="0">
              <a:solidFill>
                <a:srgbClr val="B0ADC1"/>
              </a:solidFill>
            </a:rPr>
            <a:t>ePortfolios</a:t>
          </a:r>
          <a:r>
            <a:rPr lang="en-US" dirty="0" smtClean="0">
              <a:solidFill>
                <a:srgbClr val="B0ADC1"/>
              </a:solidFill>
            </a:rPr>
            <a:t> help demonstrate student achievement of LEAP, institutional, undergraduate, and course outcomes?</a:t>
          </a:r>
          <a:endParaRPr lang="en-US" dirty="0">
            <a:solidFill>
              <a:srgbClr val="B0ADC1"/>
            </a:solidFill>
          </a:endParaRPr>
        </a:p>
      </dgm:t>
    </dgm:pt>
    <dgm:pt modelId="{6D3EB9C8-F2E7-D242-A0E1-6B5DC822BEF3}" type="parTrans" cxnId="{D6EDC2C6-3914-7341-8153-9AEFE05862AC}">
      <dgm:prSet/>
      <dgm:spPr/>
      <dgm:t>
        <a:bodyPr/>
        <a:lstStyle/>
        <a:p>
          <a:endParaRPr lang="en-US"/>
        </a:p>
      </dgm:t>
    </dgm:pt>
    <dgm:pt modelId="{408470F0-C789-A44E-81CA-15400956CD1A}" type="sibTrans" cxnId="{D6EDC2C6-3914-7341-8153-9AEFE05862AC}">
      <dgm:prSet/>
      <dgm:spPr/>
      <dgm:t>
        <a:bodyPr/>
        <a:lstStyle/>
        <a:p>
          <a:endParaRPr lang="en-US"/>
        </a:p>
      </dgm:t>
    </dgm:pt>
    <dgm:pt modelId="{0545C2BF-7CF9-F84B-859E-F17BD416A3E0}">
      <dgm:prSet/>
      <dgm:spPr>
        <a:solidFill>
          <a:srgbClr val="B0ADC1">
            <a:alpha val="25000"/>
          </a:srgbClr>
        </a:solidFill>
      </dgm:spPr>
      <dgm:t>
        <a:bodyPr/>
        <a:lstStyle/>
        <a:p>
          <a:pPr rtl="0"/>
          <a:r>
            <a:rPr lang="en-US" dirty="0" smtClean="0">
              <a:solidFill>
                <a:srgbClr val="B0ADC1"/>
              </a:solidFill>
            </a:rPr>
            <a:t>How do SF State’s strategic goals map to LEAP outcomes?</a:t>
          </a:r>
          <a:endParaRPr lang="en-US" dirty="0">
            <a:solidFill>
              <a:srgbClr val="B0ADC1"/>
            </a:solidFill>
          </a:endParaRPr>
        </a:p>
      </dgm:t>
    </dgm:pt>
    <dgm:pt modelId="{0919E357-B095-5843-8F95-E402E6A9581F}" type="parTrans" cxnId="{1B4E7721-B391-0849-BA34-C518BD6E4699}">
      <dgm:prSet/>
      <dgm:spPr/>
      <dgm:t>
        <a:bodyPr/>
        <a:lstStyle/>
        <a:p>
          <a:endParaRPr lang="en-US"/>
        </a:p>
      </dgm:t>
    </dgm:pt>
    <dgm:pt modelId="{40E5412E-2072-B441-AE05-3562B3EC3DBC}" type="sibTrans" cxnId="{1B4E7721-B391-0849-BA34-C518BD6E4699}">
      <dgm:prSet/>
      <dgm:spPr/>
      <dgm:t>
        <a:bodyPr/>
        <a:lstStyle/>
        <a:p>
          <a:endParaRPr lang="en-US"/>
        </a:p>
      </dgm:t>
    </dgm:pt>
    <dgm:pt modelId="{AF3A7B07-9B0D-4144-A393-EEA2534071A0}" type="pres">
      <dgm:prSet presAssocID="{7AD16801-B2E1-854C-9CCF-83A259432A33}" presName="linearFlow" presStyleCnt="0">
        <dgm:presLayoutVars>
          <dgm:dir/>
          <dgm:animLvl val="lvl"/>
          <dgm:resizeHandles val="exact"/>
        </dgm:presLayoutVars>
      </dgm:prSet>
      <dgm:spPr/>
      <dgm:t>
        <a:bodyPr/>
        <a:lstStyle/>
        <a:p>
          <a:endParaRPr lang="en-US"/>
        </a:p>
      </dgm:t>
    </dgm:pt>
    <dgm:pt modelId="{83BDBDDB-0D3B-F74B-BE16-4663D3D52A5B}" type="pres">
      <dgm:prSet presAssocID="{4D9AE098-E7BC-734D-AE31-95CE847EBBF8}" presName="composite" presStyleCnt="0"/>
      <dgm:spPr/>
    </dgm:pt>
    <dgm:pt modelId="{F4404D57-7A00-D741-B4A1-B8E4BCD1D28D}" type="pres">
      <dgm:prSet presAssocID="{4D9AE098-E7BC-734D-AE31-95CE847EBBF8}" presName="parentText" presStyleLbl="alignNode1" presStyleIdx="0" presStyleCnt="4">
        <dgm:presLayoutVars>
          <dgm:chMax val="1"/>
          <dgm:bulletEnabled val="1"/>
        </dgm:presLayoutVars>
      </dgm:prSet>
      <dgm:spPr/>
      <dgm:t>
        <a:bodyPr/>
        <a:lstStyle/>
        <a:p>
          <a:endParaRPr lang="en-US"/>
        </a:p>
      </dgm:t>
    </dgm:pt>
    <dgm:pt modelId="{9E2D125D-F283-154E-A71A-87A574E58C83}" type="pres">
      <dgm:prSet presAssocID="{4D9AE098-E7BC-734D-AE31-95CE847EBBF8}" presName="descendantText" presStyleLbl="alignAcc1" presStyleIdx="0" presStyleCnt="4">
        <dgm:presLayoutVars>
          <dgm:bulletEnabled val="1"/>
        </dgm:presLayoutVars>
      </dgm:prSet>
      <dgm:spPr/>
      <dgm:t>
        <a:bodyPr/>
        <a:lstStyle/>
        <a:p>
          <a:endParaRPr lang="en-US"/>
        </a:p>
      </dgm:t>
    </dgm:pt>
    <dgm:pt modelId="{97D1A04C-96D8-6545-8F54-A7245F56386D}" type="pres">
      <dgm:prSet presAssocID="{DF677D4C-A926-D747-AEBB-486EFE7687CB}" presName="sp" presStyleCnt="0"/>
      <dgm:spPr/>
    </dgm:pt>
    <dgm:pt modelId="{52B5E7E2-810B-C949-82DC-2CCA813A2DDD}" type="pres">
      <dgm:prSet presAssocID="{7A6EED43-F77C-5B4A-8318-1DC5B764A475}" presName="composite" presStyleCnt="0"/>
      <dgm:spPr/>
    </dgm:pt>
    <dgm:pt modelId="{7C19306A-CA4B-AA4E-894E-A97E82E19DED}" type="pres">
      <dgm:prSet presAssocID="{7A6EED43-F77C-5B4A-8318-1DC5B764A475}" presName="parentText" presStyleLbl="alignNode1" presStyleIdx="1" presStyleCnt="4">
        <dgm:presLayoutVars>
          <dgm:chMax val="1"/>
          <dgm:bulletEnabled val="1"/>
        </dgm:presLayoutVars>
      </dgm:prSet>
      <dgm:spPr/>
      <dgm:t>
        <a:bodyPr/>
        <a:lstStyle/>
        <a:p>
          <a:endParaRPr lang="en-US"/>
        </a:p>
      </dgm:t>
    </dgm:pt>
    <dgm:pt modelId="{18154C0F-F95D-0B47-99FD-E0BA166535E9}" type="pres">
      <dgm:prSet presAssocID="{7A6EED43-F77C-5B4A-8318-1DC5B764A475}" presName="descendantText" presStyleLbl="alignAcc1" presStyleIdx="1" presStyleCnt="4">
        <dgm:presLayoutVars>
          <dgm:bulletEnabled val="1"/>
        </dgm:presLayoutVars>
      </dgm:prSet>
      <dgm:spPr/>
      <dgm:t>
        <a:bodyPr/>
        <a:lstStyle/>
        <a:p>
          <a:endParaRPr lang="en-US"/>
        </a:p>
      </dgm:t>
    </dgm:pt>
    <dgm:pt modelId="{3693A220-5262-9B48-AC96-DC6D3CF90703}" type="pres">
      <dgm:prSet presAssocID="{A202FB23-625A-2B49-8DED-5F62DC059E33}" presName="sp" presStyleCnt="0"/>
      <dgm:spPr/>
    </dgm:pt>
    <dgm:pt modelId="{AE2622A9-A839-A843-97BA-72C80175CFCA}" type="pres">
      <dgm:prSet presAssocID="{88743E49-DA7A-FC41-95B6-40CE0DFE742F}" presName="composite" presStyleCnt="0"/>
      <dgm:spPr/>
    </dgm:pt>
    <dgm:pt modelId="{AF6BB779-D2CE-5A41-B274-79A44B106C80}" type="pres">
      <dgm:prSet presAssocID="{88743E49-DA7A-FC41-95B6-40CE0DFE742F}" presName="parentText" presStyleLbl="alignNode1" presStyleIdx="2" presStyleCnt="4">
        <dgm:presLayoutVars>
          <dgm:chMax val="1"/>
          <dgm:bulletEnabled val="1"/>
        </dgm:presLayoutVars>
      </dgm:prSet>
      <dgm:spPr/>
      <dgm:t>
        <a:bodyPr/>
        <a:lstStyle/>
        <a:p>
          <a:endParaRPr lang="en-US"/>
        </a:p>
      </dgm:t>
    </dgm:pt>
    <dgm:pt modelId="{3E42668D-261A-DF43-B04F-FA391555D7B7}" type="pres">
      <dgm:prSet presAssocID="{88743E49-DA7A-FC41-95B6-40CE0DFE742F}" presName="descendantText" presStyleLbl="alignAcc1" presStyleIdx="2" presStyleCnt="4">
        <dgm:presLayoutVars>
          <dgm:bulletEnabled val="1"/>
        </dgm:presLayoutVars>
      </dgm:prSet>
      <dgm:spPr/>
      <dgm:t>
        <a:bodyPr/>
        <a:lstStyle/>
        <a:p>
          <a:endParaRPr lang="en-US"/>
        </a:p>
      </dgm:t>
    </dgm:pt>
    <dgm:pt modelId="{16393DF9-9C02-A548-98AF-22BAC2C65E04}" type="pres">
      <dgm:prSet presAssocID="{8A45C14A-4C1D-6243-A0FC-869E7F37E137}" presName="sp" presStyleCnt="0"/>
      <dgm:spPr/>
    </dgm:pt>
    <dgm:pt modelId="{83914CA3-EB0B-E342-BBCD-6612CD433DA2}" type="pres">
      <dgm:prSet presAssocID="{1DE80A55-0558-4C4A-821D-E4891B16B781}" presName="composite" presStyleCnt="0"/>
      <dgm:spPr/>
    </dgm:pt>
    <dgm:pt modelId="{0699ED33-688A-EC48-924D-636D42DE0F8E}" type="pres">
      <dgm:prSet presAssocID="{1DE80A55-0558-4C4A-821D-E4891B16B781}" presName="parentText" presStyleLbl="alignNode1" presStyleIdx="3" presStyleCnt="4">
        <dgm:presLayoutVars>
          <dgm:chMax val="1"/>
          <dgm:bulletEnabled val="1"/>
        </dgm:presLayoutVars>
      </dgm:prSet>
      <dgm:spPr/>
      <dgm:t>
        <a:bodyPr/>
        <a:lstStyle/>
        <a:p>
          <a:endParaRPr lang="en-US"/>
        </a:p>
      </dgm:t>
    </dgm:pt>
    <dgm:pt modelId="{215B79F7-7D9D-4143-A2E1-9AD841F315F1}" type="pres">
      <dgm:prSet presAssocID="{1DE80A55-0558-4C4A-821D-E4891B16B781}" presName="descendantText" presStyleLbl="alignAcc1" presStyleIdx="3" presStyleCnt="4">
        <dgm:presLayoutVars>
          <dgm:bulletEnabled val="1"/>
        </dgm:presLayoutVars>
      </dgm:prSet>
      <dgm:spPr/>
      <dgm:t>
        <a:bodyPr/>
        <a:lstStyle/>
        <a:p>
          <a:endParaRPr lang="en-US"/>
        </a:p>
      </dgm:t>
    </dgm:pt>
  </dgm:ptLst>
  <dgm:cxnLst>
    <dgm:cxn modelId="{97DC89D1-C2F3-B945-AADD-16E69569B045}" type="presOf" srcId="{4D9AE098-E7BC-734D-AE31-95CE847EBBF8}" destId="{F4404D57-7A00-D741-B4A1-B8E4BCD1D28D}" srcOrd="0" destOrd="0" presId="urn:microsoft.com/office/officeart/2005/8/layout/chevron2"/>
    <dgm:cxn modelId="{C892E673-E1B5-AB46-BFAA-9D4374AFEA34}" type="presOf" srcId="{88743E49-DA7A-FC41-95B6-40CE0DFE742F}" destId="{AF6BB779-D2CE-5A41-B274-79A44B106C80}" srcOrd="0" destOrd="0" presId="urn:microsoft.com/office/officeart/2005/8/layout/chevron2"/>
    <dgm:cxn modelId="{5CD782A7-A4FB-4D4E-8936-50415343E0D9}" srcId="{7AD16801-B2E1-854C-9CCF-83A259432A33}" destId="{7A6EED43-F77C-5B4A-8318-1DC5B764A475}" srcOrd="1" destOrd="0" parTransId="{AF8D9986-6D71-3B42-BD25-A7C6864E5C6D}" sibTransId="{A202FB23-625A-2B49-8DED-5F62DC059E33}"/>
    <dgm:cxn modelId="{E08260D5-81A3-F94A-B0A8-75A6DD9FCD5F}" srcId="{4D9AE098-E7BC-734D-AE31-95CE847EBBF8}" destId="{B68CAFAD-CFCB-814F-BECF-E59104B3B485}" srcOrd="1" destOrd="0" parTransId="{66265F8F-DE56-3547-8D5C-F849648BB55E}" sibTransId="{904A1625-F502-0D48-82B0-0AE6B9FC89DF}"/>
    <dgm:cxn modelId="{E8ED2166-BA85-274E-A50D-A4E97C29EF02}" srcId="{7A6EED43-F77C-5B4A-8318-1DC5B764A475}" destId="{0B47D299-3F69-9D48-A127-4D29E45E6CC6}" srcOrd="0" destOrd="0" parTransId="{992E1B5C-B61C-BE47-B32A-04F3FCF7E6CD}" sibTransId="{EF922D30-DA85-554A-865E-0025465CB3DD}"/>
    <dgm:cxn modelId="{7E921D73-FE39-C046-9679-C994E7925515}" type="presOf" srcId="{7A6EED43-F77C-5B4A-8318-1DC5B764A475}" destId="{7C19306A-CA4B-AA4E-894E-A97E82E19DED}" srcOrd="0" destOrd="0" presId="urn:microsoft.com/office/officeart/2005/8/layout/chevron2"/>
    <dgm:cxn modelId="{27858FEF-E380-084A-A5AF-7250E458B829}" type="presOf" srcId="{0B47D299-3F69-9D48-A127-4D29E45E6CC6}" destId="{18154C0F-F95D-0B47-99FD-E0BA166535E9}" srcOrd="0" destOrd="0" presId="urn:microsoft.com/office/officeart/2005/8/layout/chevron2"/>
    <dgm:cxn modelId="{D1ECFDB7-CB68-B440-A3EC-B8842788AFD0}" type="presOf" srcId="{688E883F-12EC-2A44-8402-B2E01B291C2F}" destId="{3E42668D-261A-DF43-B04F-FA391555D7B7}" srcOrd="0" destOrd="0" presId="urn:microsoft.com/office/officeart/2005/8/layout/chevron2"/>
    <dgm:cxn modelId="{329F4BEE-6D24-7045-AC54-AB3509FABA8E}" srcId="{7AD16801-B2E1-854C-9CCF-83A259432A33}" destId="{88743E49-DA7A-FC41-95B6-40CE0DFE742F}" srcOrd="2" destOrd="0" parTransId="{22D719D3-4F88-AD43-B165-5FDF260BB0BB}" sibTransId="{8A45C14A-4C1D-6243-A0FC-869E7F37E137}"/>
    <dgm:cxn modelId="{F129DC98-A014-EC4E-8F6B-3DF441C8A6EE}" type="presOf" srcId="{3CBE1204-895F-404F-8F27-02CFA6F7DDD6}" destId="{9E2D125D-F283-154E-A71A-87A574E58C83}" srcOrd="0" destOrd="0" presId="urn:microsoft.com/office/officeart/2005/8/layout/chevron2"/>
    <dgm:cxn modelId="{860CD885-812D-664E-9FC5-FBC7F515291F}" type="presOf" srcId="{7874AC0B-BD31-FA48-B55A-5E90788779AF}" destId="{215B79F7-7D9D-4143-A2E1-9AD841F315F1}" srcOrd="0" destOrd="0" presId="urn:microsoft.com/office/officeart/2005/8/layout/chevron2"/>
    <dgm:cxn modelId="{985A5EED-5DF3-CE41-9D45-2DEEE31C178F}" type="presOf" srcId="{B68CAFAD-CFCB-814F-BECF-E59104B3B485}" destId="{9E2D125D-F283-154E-A71A-87A574E58C83}" srcOrd="0" destOrd="1" presId="urn:microsoft.com/office/officeart/2005/8/layout/chevron2"/>
    <dgm:cxn modelId="{1A475AB0-08B0-D440-B190-7AB4FC271AF0}" type="presOf" srcId="{1DE80A55-0558-4C4A-821D-E4891B16B781}" destId="{0699ED33-688A-EC48-924D-636D42DE0F8E}" srcOrd="0" destOrd="0" presId="urn:microsoft.com/office/officeart/2005/8/layout/chevron2"/>
    <dgm:cxn modelId="{1B4E7721-B391-0849-BA34-C518BD6E4699}" srcId="{7A6EED43-F77C-5B4A-8318-1DC5B764A475}" destId="{0545C2BF-7CF9-F84B-859E-F17BD416A3E0}" srcOrd="1" destOrd="0" parTransId="{0919E357-B095-5843-8F95-E402E6A9581F}" sibTransId="{40E5412E-2072-B441-AE05-3562B3EC3DBC}"/>
    <dgm:cxn modelId="{D6EDC2C6-3914-7341-8153-9AEFE05862AC}" srcId="{1DE80A55-0558-4C4A-821D-E4891B16B781}" destId="{7874AC0B-BD31-FA48-B55A-5E90788779AF}" srcOrd="0" destOrd="0" parTransId="{6D3EB9C8-F2E7-D242-A0E1-6B5DC822BEF3}" sibTransId="{408470F0-C789-A44E-81CA-15400956CD1A}"/>
    <dgm:cxn modelId="{5AD50056-9B23-A247-A7C5-122BE642E848}" srcId="{88743E49-DA7A-FC41-95B6-40CE0DFE742F}" destId="{688E883F-12EC-2A44-8402-B2E01B291C2F}" srcOrd="0" destOrd="0" parTransId="{F27DCE32-7A62-0245-A9CE-DE8FFC451875}" sibTransId="{4E820827-E15F-3E48-82B3-26F5D2F074D5}"/>
    <dgm:cxn modelId="{0BDE7F53-CA6F-E44C-9BB8-4D6856F12BFF}" type="presOf" srcId="{7AD16801-B2E1-854C-9CCF-83A259432A33}" destId="{AF3A7B07-9B0D-4144-A393-EEA2534071A0}" srcOrd="0" destOrd="0" presId="urn:microsoft.com/office/officeart/2005/8/layout/chevron2"/>
    <dgm:cxn modelId="{63E9C336-2260-784D-BEFC-88A9B2229AFB}" srcId="{4D9AE098-E7BC-734D-AE31-95CE847EBBF8}" destId="{3CBE1204-895F-404F-8F27-02CFA6F7DDD6}" srcOrd="0" destOrd="0" parTransId="{A6139302-28E5-474D-B8AE-1557E9A64B33}" sibTransId="{3A6C65CC-41FC-8647-A1B7-00B2D8E61A83}"/>
    <dgm:cxn modelId="{A2E41376-62E9-8E41-9376-C79F7CD4AB3B}" type="presOf" srcId="{0545C2BF-7CF9-F84B-859E-F17BD416A3E0}" destId="{18154C0F-F95D-0B47-99FD-E0BA166535E9}" srcOrd="0" destOrd="1" presId="urn:microsoft.com/office/officeart/2005/8/layout/chevron2"/>
    <dgm:cxn modelId="{14AE6D06-2FB8-184D-AC4E-A27E610D5BD3}" srcId="{7AD16801-B2E1-854C-9CCF-83A259432A33}" destId="{1DE80A55-0558-4C4A-821D-E4891B16B781}" srcOrd="3" destOrd="0" parTransId="{F0E53BD9-328C-1B4A-AFCC-40D543F17312}" sibTransId="{1D3391D4-03B0-2640-9FCB-A7514DBAD5A2}"/>
    <dgm:cxn modelId="{6A5D0C4B-FCED-0545-B475-EFB6E5870C34}" srcId="{7AD16801-B2E1-854C-9CCF-83A259432A33}" destId="{4D9AE098-E7BC-734D-AE31-95CE847EBBF8}" srcOrd="0" destOrd="0" parTransId="{2371585B-23A3-7640-9835-CAAE71EEF578}" sibTransId="{DF677D4C-A926-D747-AEBB-486EFE7687CB}"/>
    <dgm:cxn modelId="{7A54BBDB-7B1C-C04D-828F-2EEF99E69CED}" type="presParOf" srcId="{AF3A7B07-9B0D-4144-A393-EEA2534071A0}" destId="{83BDBDDB-0D3B-F74B-BE16-4663D3D52A5B}" srcOrd="0" destOrd="0" presId="urn:microsoft.com/office/officeart/2005/8/layout/chevron2"/>
    <dgm:cxn modelId="{A31425BD-4149-D140-8ED7-D642A489F16C}" type="presParOf" srcId="{83BDBDDB-0D3B-F74B-BE16-4663D3D52A5B}" destId="{F4404D57-7A00-D741-B4A1-B8E4BCD1D28D}" srcOrd="0" destOrd="0" presId="urn:microsoft.com/office/officeart/2005/8/layout/chevron2"/>
    <dgm:cxn modelId="{A56F91E9-52C8-DB47-BAAC-D5BEE4604B97}" type="presParOf" srcId="{83BDBDDB-0D3B-F74B-BE16-4663D3D52A5B}" destId="{9E2D125D-F283-154E-A71A-87A574E58C83}" srcOrd="1" destOrd="0" presId="urn:microsoft.com/office/officeart/2005/8/layout/chevron2"/>
    <dgm:cxn modelId="{75EF384E-51EC-8141-A8B8-8FC56D01CED4}" type="presParOf" srcId="{AF3A7B07-9B0D-4144-A393-EEA2534071A0}" destId="{97D1A04C-96D8-6545-8F54-A7245F56386D}" srcOrd="1" destOrd="0" presId="urn:microsoft.com/office/officeart/2005/8/layout/chevron2"/>
    <dgm:cxn modelId="{5D0CDC6F-473D-EF4C-8A8E-689417705CCD}" type="presParOf" srcId="{AF3A7B07-9B0D-4144-A393-EEA2534071A0}" destId="{52B5E7E2-810B-C949-82DC-2CCA813A2DDD}" srcOrd="2" destOrd="0" presId="urn:microsoft.com/office/officeart/2005/8/layout/chevron2"/>
    <dgm:cxn modelId="{29B642ED-0AAB-D149-8B68-A099633A3234}" type="presParOf" srcId="{52B5E7E2-810B-C949-82DC-2CCA813A2DDD}" destId="{7C19306A-CA4B-AA4E-894E-A97E82E19DED}" srcOrd="0" destOrd="0" presId="urn:microsoft.com/office/officeart/2005/8/layout/chevron2"/>
    <dgm:cxn modelId="{FA677CC3-C545-B040-9077-2B9DFC5C3413}" type="presParOf" srcId="{52B5E7E2-810B-C949-82DC-2CCA813A2DDD}" destId="{18154C0F-F95D-0B47-99FD-E0BA166535E9}" srcOrd="1" destOrd="0" presId="urn:microsoft.com/office/officeart/2005/8/layout/chevron2"/>
    <dgm:cxn modelId="{669805DF-89BC-794D-9B84-675DF116E7A4}" type="presParOf" srcId="{AF3A7B07-9B0D-4144-A393-EEA2534071A0}" destId="{3693A220-5262-9B48-AC96-DC6D3CF90703}" srcOrd="3" destOrd="0" presId="urn:microsoft.com/office/officeart/2005/8/layout/chevron2"/>
    <dgm:cxn modelId="{42853731-C107-F94B-9407-DC7D34D84B05}" type="presParOf" srcId="{AF3A7B07-9B0D-4144-A393-EEA2534071A0}" destId="{AE2622A9-A839-A843-97BA-72C80175CFCA}" srcOrd="4" destOrd="0" presId="urn:microsoft.com/office/officeart/2005/8/layout/chevron2"/>
    <dgm:cxn modelId="{2C6D4508-459C-0043-AD37-BDFF5103B04F}" type="presParOf" srcId="{AE2622A9-A839-A843-97BA-72C80175CFCA}" destId="{AF6BB779-D2CE-5A41-B274-79A44B106C80}" srcOrd="0" destOrd="0" presId="urn:microsoft.com/office/officeart/2005/8/layout/chevron2"/>
    <dgm:cxn modelId="{380BD52F-0CB0-C64E-9A7C-F8D3B14FCA59}" type="presParOf" srcId="{AE2622A9-A839-A843-97BA-72C80175CFCA}" destId="{3E42668D-261A-DF43-B04F-FA391555D7B7}" srcOrd="1" destOrd="0" presId="urn:microsoft.com/office/officeart/2005/8/layout/chevron2"/>
    <dgm:cxn modelId="{35238E57-5235-7841-AB02-8D0DDDE74B2F}" type="presParOf" srcId="{AF3A7B07-9B0D-4144-A393-EEA2534071A0}" destId="{16393DF9-9C02-A548-98AF-22BAC2C65E04}" srcOrd="5" destOrd="0" presId="urn:microsoft.com/office/officeart/2005/8/layout/chevron2"/>
    <dgm:cxn modelId="{5CD7AA7C-24C6-7840-9AD4-21D524FA61DE}" type="presParOf" srcId="{AF3A7B07-9B0D-4144-A393-EEA2534071A0}" destId="{83914CA3-EB0B-E342-BBCD-6612CD433DA2}" srcOrd="6" destOrd="0" presId="urn:microsoft.com/office/officeart/2005/8/layout/chevron2"/>
    <dgm:cxn modelId="{B1493EC7-A9DF-0448-97E9-903D6E28ACF2}" type="presParOf" srcId="{83914CA3-EB0B-E342-BBCD-6612CD433DA2}" destId="{0699ED33-688A-EC48-924D-636D42DE0F8E}" srcOrd="0" destOrd="0" presId="urn:microsoft.com/office/officeart/2005/8/layout/chevron2"/>
    <dgm:cxn modelId="{F4C369DC-5507-9043-B58E-34564C236292}" type="presParOf" srcId="{83914CA3-EB0B-E342-BBCD-6612CD433DA2}" destId="{215B79F7-7D9D-4143-A2E1-9AD841F315F1}" srcOrd="1" destOrd="0" presId="urn:microsoft.com/office/officeart/2005/8/layout/chevron2"/>
  </dgm:cxnLst>
  <dgm:bg/>
  <dgm:whole/>
</dgm:dataModel>
</file>

<file path=ppt/diagrams/data7.xml><?xml version="1.0" encoding="utf-8"?>
<dgm:dataModel xmlns:dgm="http://schemas.openxmlformats.org/drawingml/2006/diagram" xmlns:a="http://schemas.openxmlformats.org/drawingml/2006/main">
  <dgm:ptLst>
    <dgm:pt modelId="{65DD7EBE-2318-DB45-9F34-F24C4D9701AB}" type="doc">
      <dgm:prSet loTypeId="urn:microsoft.com/office/officeart/2005/8/layout/chevron2" loCatId="process" qsTypeId="urn:microsoft.com/office/officeart/2005/8/quickstyle/simple4" qsCatId="simple" csTypeId="urn:microsoft.com/office/officeart/2005/8/colors/accent2_2" csCatId="accent2" phldr="1"/>
      <dgm:spPr/>
      <dgm:t>
        <a:bodyPr/>
        <a:lstStyle/>
        <a:p>
          <a:endParaRPr lang="en-US"/>
        </a:p>
      </dgm:t>
    </dgm:pt>
    <dgm:pt modelId="{4F42889A-9EFA-284E-BBEC-A281B00F3E19}">
      <dgm:prSet>
        <dgm:style>
          <a:lnRef idx="1">
            <a:schemeClr val="accent2"/>
          </a:lnRef>
          <a:fillRef idx="3">
            <a:schemeClr val="accent2"/>
          </a:fillRef>
          <a:effectRef idx="2">
            <a:schemeClr val="accent2"/>
          </a:effectRef>
          <a:fontRef idx="minor">
            <a:schemeClr val="lt1"/>
          </a:fontRef>
        </dgm:style>
      </dgm:prSet>
      <dgm:spPr>
        <a:solidFill>
          <a:srgbClr val="E2AF2D"/>
        </a:solidFill>
      </dgm:spPr>
      <dgm:t>
        <a:bodyPr/>
        <a:lstStyle/>
        <a:p>
          <a:pPr rtl="0"/>
          <a:r>
            <a:rPr lang="en-US" dirty="0" smtClean="0"/>
            <a:t>Goal 1</a:t>
          </a:r>
          <a:endParaRPr lang="en-US" dirty="0"/>
        </a:p>
      </dgm:t>
    </dgm:pt>
    <dgm:pt modelId="{AC9EAB26-2935-3F4A-8165-6C691761ACEA}" type="parTrans" cxnId="{F9CF83F0-17E5-4943-BEEA-5E5080D81F26}">
      <dgm:prSet/>
      <dgm:spPr/>
      <dgm:t>
        <a:bodyPr/>
        <a:lstStyle/>
        <a:p>
          <a:endParaRPr lang="en-US"/>
        </a:p>
      </dgm:t>
    </dgm:pt>
    <dgm:pt modelId="{CE1ADFAB-B080-004D-AA1D-0D0CBFCDFA16}" type="sibTrans" cxnId="{F9CF83F0-17E5-4943-BEEA-5E5080D81F26}">
      <dgm:prSet/>
      <dgm:spPr/>
      <dgm:t>
        <a:bodyPr/>
        <a:lstStyle/>
        <a:p>
          <a:endParaRPr lang="en-US"/>
        </a:p>
      </dgm:t>
    </dgm:pt>
    <dgm:pt modelId="{1D1039CC-20CE-0944-962F-BF907A47F035}">
      <dgm:prSet>
        <dgm:style>
          <a:lnRef idx="1">
            <a:schemeClr val="accent2"/>
          </a:lnRef>
          <a:fillRef idx="3">
            <a:schemeClr val="accent2"/>
          </a:fillRef>
          <a:effectRef idx="2">
            <a:schemeClr val="accent2"/>
          </a:effectRef>
          <a:fontRef idx="minor">
            <a:schemeClr val="lt1"/>
          </a:fontRef>
        </dgm:style>
      </dgm:prSet>
      <dgm:spPr>
        <a:solidFill>
          <a:srgbClr val="E2AF2D"/>
        </a:solidFill>
      </dgm:spPr>
      <dgm:t>
        <a:bodyPr/>
        <a:lstStyle/>
        <a:p>
          <a:pPr rtl="0"/>
          <a:r>
            <a:rPr lang="en-US" dirty="0" smtClean="0"/>
            <a:t>Goal 2</a:t>
          </a:r>
          <a:endParaRPr lang="en-US" dirty="0"/>
        </a:p>
      </dgm:t>
    </dgm:pt>
    <dgm:pt modelId="{B53FCD72-D768-E347-88DB-A9D0E706539F}" type="parTrans" cxnId="{7D464B9B-BC8C-DE46-8330-45A05A4BD6D2}">
      <dgm:prSet/>
      <dgm:spPr/>
      <dgm:t>
        <a:bodyPr/>
        <a:lstStyle/>
        <a:p>
          <a:endParaRPr lang="en-US"/>
        </a:p>
      </dgm:t>
    </dgm:pt>
    <dgm:pt modelId="{A1B0465D-4EBF-C74B-AD4C-C3106738EC4F}" type="sibTrans" cxnId="{7D464B9B-BC8C-DE46-8330-45A05A4BD6D2}">
      <dgm:prSet/>
      <dgm:spPr/>
      <dgm:t>
        <a:bodyPr/>
        <a:lstStyle/>
        <a:p>
          <a:endParaRPr lang="en-US"/>
        </a:p>
      </dgm:t>
    </dgm:pt>
    <dgm:pt modelId="{B80BB15A-648B-8740-A0CC-DF15F1E3B08C}">
      <dgm:prSet>
        <dgm:style>
          <a:lnRef idx="1">
            <a:schemeClr val="accent2"/>
          </a:lnRef>
          <a:fillRef idx="3">
            <a:schemeClr val="accent2"/>
          </a:fillRef>
          <a:effectRef idx="2">
            <a:schemeClr val="accent2"/>
          </a:effectRef>
          <a:fontRef idx="minor">
            <a:schemeClr val="lt1"/>
          </a:fontRef>
        </dgm:style>
      </dgm:prSet>
      <dgm:spPr>
        <a:solidFill>
          <a:srgbClr val="E2AF2D"/>
        </a:solidFill>
      </dgm:spPr>
      <dgm:t>
        <a:bodyPr/>
        <a:lstStyle/>
        <a:p>
          <a:pPr rtl="0"/>
          <a:r>
            <a:rPr lang="en-US" dirty="0" smtClean="0"/>
            <a:t>Goal 3</a:t>
          </a:r>
          <a:endParaRPr lang="en-US" dirty="0"/>
        </a:p>
      </dgm:t>
    </dgm:pt>
    <dgm:pt modelId="{DEECA8EE-EF48-CD44-8A9D-0FF0B3AE2640}" type="parTrans" cxnId="{25288351-5B76-254B-95EF-84713E750DE8}">
      <dgm:prSet/>
      <dgm:spPr/>
      <dgm:t>
        <a:bodyPr/>
        <a:lstStyle/>
        <a:p>
          <a:endParaRPr lang="en-US"/>
        </a:p>
      </dgm:t>
    </dgm:pt>
    <dgm:pt modelId="{311DBF7A-728E-F743-B5CD-4C588047DB4D}" type="sibTrans" cxnId="{25288351-5B76-254B-95EF-84713E750DE8}">
      <dgm:prSet/>
      <dgm:spPr/>
      <dgm:t>
        <a:bodyPr/>
        <a:lstStyle/>
        <a:p>
          <a:endParaRPr lang="en-US"/>
        </a:p>
      </dgm:t>
    </dgm:pt>
    <dgm:pt modelId="{1EB3406C-20A3-BF4F-A960-4A4AE0A9F200}">
      <dgm:prSet>
        <dgm:style>
          <a:lnRef idx="1">
            <a:schemeClr val="accent2"/>
          </a:lnRef>
          <a:fillRef idx="3">
            <a:schemeClr val="accent2"/>
          </a:fillRef>
          <a:effectRef idx="2">
            <a:schemeClr val="accent2"/>
          </a:effectRef>
          <a:fontRef idx="minor">
            <a:schemeClr val="lt1"/>
          </a:fontRef>
        </dgm:style>
      </dgm:prSet>
      <dgm:spPr>
        <a:solidFill>
          <a:srgbClr val="E2AF2D"/>
        </a:solidFill>
      </dgm:spPr>
      <dgm:t>
        <a:bodyPr/>
        <a:lstStyle/>
        <a:p>
          <a:pPr rtl="0"/>
          <a:r>
            <a:rPr lang="en-US" dirty="0" smtClean="0"/>
            <a:t>Goal 5</a:t>
          </a:r>
          <a:endParaRPr lang="en-US" dirty="0"/>
        </a:p>
      </dgm:t>
    </dgm:pt>
    <dgm:pt modelId="{00178AB0-628C-2E47-A652-FB6252F09A5D}" type="parTrans" cxnId="{7CA0CB09-DD1D-A345-8E82-3444CEB239B6}">
      <dgm:prSet/>
      <dgm:spPr/>
      <dgm:t>
        <a:bodyPr/>
        <a:lstStyle/>
        <a:p>
          <a:endParaRPr lang="en-US"/>
        </a:p>
      </dgm:t>
    </dgm:pt>
    <dgm:pt modelId="{CE35D3C7-E157-A44A-BA4A-73860A733E09}" type="sibTrans" cxnId="{7CA0CB09-DD1D-A345-8E82-3444CEB239B6}">
      <dgm:prSet/>
      <dgm:spPr/>
      <dgm:t>
        <a:bodyPr/>
        <a:lstStyle/>
        <a:p>
          <a:endParaRPr lang="en-US"/>
        </a:p>
      </dgm:t>
    </dgm:pt>
    <dgm:pt modelId="{F986CEF8-A3CE-A64E-88BE-1BC2A1F98E70}">
      <dgm:prSet>
        <dgm:style>
          <a:lnRef idx="1">
            <a:schemeClr val="accent2"/>
          </a:lnRef>
          <a:fillRef idx="3">
            <a:schemeClr val="accent2"/>
          </a:fillRef>
          <a:effectRef idx="2">
            <a:schemeClr val="accent2"/>
          </a:effectRef>
          <a:fontRef idx="minor">
            <a:schemeClr val="lt1"/>
          </a:fontRef>
        </dgm:style>
      </dgm:prSet>
      <dgm:spPr>
        <a:solidFill>
          <a:srgbClr val="E2AF2D"/>
        </a:solidFill>
      </dgm:spPr>
      <dgm:t>
        <a:bodyPr/>
        <a:lstStyle/>
        <a:p>
          <a:pPr rtl="0"/>
          <a:r>
            <a:rPr lang="en-US" dirty="0" smtClean="0"/>
            <a:t>Goal 6</a:t>
          </a:r>
          <a:endParaRPr lang="en-US" dirty="0"/>
        </a:p>
      </dgm:t>
    </dgm:pt>
    <dgm:pt modelId="{12F2345F-8596-F046-9507-F67BC513AD5A}" type="parTrans" cxnId="{3E35091F-1B8A-BE4D-9C11-4BF908FD3A85}">
      <dgm:prSet/>
      <dgm:spPr/>
      <dgm:t>
        <a:bodyPr/>
        <a:lstStyle/>
        <a:p>
          <a:endParaRPr lang="en-US"/>
        </a:p>
      </dgm:t>
    </dgm:pt>
    <dgm:pt modelId="{2CD68E6A-7821-3042-B7D8-B78368CF49C5}" type="sibTrans" cxnId="{3E35091F-1B8A-BE4D-9C11-4BF908FD3A85}">
      <dgm:prSet/>
      <dgm:spPr/>
      <dgm:t>
        <a:bodyPr/>
        <a:lstStyle/>
        <a:p>
          <a:endParaRPr lang="en-US"/>
        </a:p>
      </dgm:t>
    </dgm:pt>
    <dgm:pt modelId="{594AF1F7-8CD3-9F4C-8D86-CD0EB4C6119E}">
      <dgm:prSet custT="1"/>
      <dgm:spPr/>
      <dgm:t>
        <a:bodyPr/>
        <a:lstStyle/>
        <a:p>
          <a:r>
            <a:rPr lang="en-US" sz="2000" dirty="0" smtClean="0"/>
            <a:t>Competencies for Lifelong Intellectual Endeavors</a:t>
          </a:r>
          <a:endParaRPr lang="en-US" sz="2000" dirty="0"/>
        </a:p>
      </dgm:t>
    </dgm:pt>
    <dgm:pt modelId="{DE002EA1-85E5-C84F-BC43-702BA5F8F12B}" type="parTrans" cxnId="{AE1155DE-B24F-EB47-94BF-A7EB561D896D}">
      <dgm:prSet/>
      <dgm:spPr/>
      <dgm:t>
        <a:bodyPr/>
        <a:lstStyle/>
        <a:p>
          <a:endParaRPr lang="en-US"/>
        </a:p>
      </dgm:t>
    </dgm:pt>
    <dgm:pt modelId="{EF172515-9A98-6947-93A2-FA3A0391912F}" type="sibTrans" cxnId="{AE1155DE-B24F-EB47-94BF-A7EB561D896D}">
      <dgm:prSet/>
      <dgm:spPr/>
      <dgm:t>
        <a:bodyPr/>
        <a:lstStyle/>
        <a:p>
          <a:endParaRPr lang="en-US"/>
        </a:p>
      </dgm:t>
    </dgm:pt>
    <dgm:pt modelId="{3E94AC67-EDB1-1C41-BB53-3E2130C055AA}">
      <dgm:prSet custT="1"/>
      <dgm:spPr/>
      <dgm:t>
        <a:bodyPr/>
        <a:lstStyle/>
        <a:p>
          <a:r>
            <a:rPr lang="en-US" sz="2000" dirty="0" smtClean="0"/>
            <a:t>Intellectual Attainments</a:t>
          </a:r>
          <a:endParaRPr lang="en-US" sz="2000" dirty="0"/>
        </a:p>
      </dgm:t>
    </dgm:pt>
    <dgm:pt modelId="{E46B7C79-D2ED-6448-9121-B2D2703DD9F2}" type="parTrans" cxnId="{700FF493-DAFC-6647-8C3B-92B7D18DB412}">
      <dgm:prSet/>
      <dgm:spPr/>
      <dgm:t>
        <a:bodyPr/>
        <a:lstStyle/>
        <a:p>
          <a:endParaRPr lang="en-US"/>
        </a:p>
      </dgm:t>
    </dgm:pt>
    <dgm:pt modelId="{34B40818-1EA7-E645-957F-C1E1B0EC7B31}" type="sibTrans" cxnId="{700FF493-DAFC-6647-8C3B-92B7D18DB412}">
      <dgm:prSet/>
      <dgm:spPr/>
      <dgm:t>
        <a:bodyPr/>
        <a:lstStyle/>
        <a:p>
          <a:endParaRPr lang="en-US"/>
        </a:p>
      </dgm:t>
    </dgm:pt>
    <dgm:pt modelId="{FB052781-371C-F348-950D-F86663ACC140}">
      <dgm:prSet custT="1"/>
      <dgm:spPr/>
      <dgm:t>
        <a:bodyPr/>
        <a:lstStyle/>
        <a:p>
          <a:r>
            <a:rPr lang="en-US" sz="2000" dirty="0" smtClean="0"/>
            <a:t> Appreciation for Diversity</a:t>
          </a:r>
          <a:endParaRPr lang="en-US" sz="2000" dirty="0"/>
        </a:p>
      </dgm:t>
    </dgm:pt>
    <dgm:pt modelId="{B483F1AE-FC5A-704C-B94A-B2999FA03DC7}" type="parTrans" cxnId="{FFF93406-BC70-B04B-9C44-7DD431B0BD5C}">
      <dgm:prSet/>
      <dgm:spPr/>
      <dgm:t>
        <a:bodyPr/>
        <a:lstStyle/>
        <a:p>
          <a:endParaRPr lang="en-US"/>
        </a:p>
      </dgm:t>
    </dgm:pt>
    <dgm:pt modelId="{81FBAF32-5E26-9047-B822-A0203449BDE9}" type="sibTrans" cxnId="{FFF93406-BC70-B04B-9C44-7DD431B0BD5C}">
      <dgm:prSet/>
      <dgm:spPr/>
      <dgm:t>
        <a:bodyPr/>
        <a:lstStyle/>
        <a:p>
          <a:endParaRPr lang="en-US"/>
        </a:p>
      </dgm:t>
    </dgm:pt>
    <dgm:pt modelId="{430E0854-546D-AF4C-9F46-480978420D64}">
      <dgm:prSet custT="1"/>
      <dgm:spPr/>
      <dgm:t>
        <a:bodyPr/>
        <a:lstStyle/>
        <a:p>
          <a:pPr rtl="0"/>
          <a:r>
            <a:rPr lang="en-US" sz="2000" dirty="0" smtClean="0"/>
            <a:t> Ethical Engagement</a:t>
          </a:r>
          <a:endParaRPr lang="en-US" sz="2000" dirty="0"/>
        </a:p>
      </dgm:t>
    </dgm:pt>
    <dgm:pt modelId="{F895086C-70A1-5E4F-94A8-946A4E56C706}" type="parTrans" cxnId="{5A7CC44E-88DF-3F4D-9EE9-680169B82BA3}">
      <dgm:prSet/>
      <dgm:spPr/>
      <dgm:t>
        <a:bodyPr/>
        <a:lstStyle/>
        <a:p>
          <a:endParaRPr lang="en-US"/>
        </a:p>
      </dgm:t>
    </dgm:pt>
    <dgm:pt modelId="{A5F0521E-0541-4242-8E7A-7644FB4481AE}" type="sibTrans" cxnId="{5A7CC44E-88DF-3F4D-9EE9-680169B82BA3}">
      <dgm:prSet/>
      <dgm:spPr/>
      <dgm:t>
        <a:bodyPr/>
        <a:lstStyle/>
        <a:p>
          <a:endParaRPr lang="en-US"/>
        </a:p>
      </dgm:t>
    </dgm:pt>
    <dgm:pt modelId="{863147B9-B5A9-6043-998F-16126A9E1C5A}">
      <dgm:prSet custT="1"/>
      <dgm:spPr/>
      <dgm:t>
        <a:bodyPr/>
        <a:lstStyle/>
        <a:p>
          <a:r>
            <a:rPr lang="en-US" sz="2000" dirty="0" smtClean="0"/>
            <a:t>Integration &amp; Application of Knowledge </a:t>
          </a:r>
          <a:endParaRPr lang="en-US" sz="2000" dirty="0"/>
        </a:p>
      </dgm:t>
    </dgm:pt>
    <dgm:pt modelId="{17B5688E-AF1D-7044-ACF6-D21CD46AD224}" type="parTrans" cxnId="{BD8EDCD2-099B-0048-B553-BC3BE4C09918}">
      <dgm:prSet/>
      <dgm:spPr/>
      <dgm:t>
        <a:bodyPr/>
        <a:lstStyle/>
        <a:p>
          <a:endParaRPr lang="en-US"/>
        </a:p>
      </dgm:t>
    </dgm:pt>
    <dgm:pt modelId="{D1089FE4-8DBB-3943-96BD-5E7177A0AB07}" type="sibTrans" cxnId="{BD8EDCD2-099B-0048-B553-BC3BE4C09918}">
      <dgm:prSet/>
      <dgm:spPr/>
      <dgm:t>
        <a:bodyPr/>
        <a:lstStyle/>
        <a:p>
          <a:endParaRPr lang="en-US"/>
        </a:p>
      </dgm:t>
    </dgm:pt>
    <dgm:pt modelId="{B3669E69-57BB-A54E-97E6-9E6CE337FC47}">
      <dgm:prSet custT="1"/>
      <dgm:spPr/>
      <dgm:t>
        <a:bodyPr/>
        <a:lstStyle/>
        <a:p>
          <a:r>
            <a:rPr lang="en-US" sz="2000" dirty="0" smtClean="0"/>
            <a:t>Qualities of Mind and Spirit</a:t>
          </a:r>
          <a:endParaRPr lang="en-US" sz="2000" dirty="0"/>
        </a:p>
      </dgm:t>
    </dgm:pt>
    <dgm:pt modelId="{3A8C9BCC-0247-5944-8759-B799CE42280C}" type="parTrans" cxnId="{B51F047D-454A-324A-9766-CB5498D0B5C0}">
      <dgm:prSet/>
      <dgm:spPr/>
      <dgm:t>
        <a:bodyPr/>
        <a:lstStyle/>
        <a:p>
          <a:endParaRPr lang="en-US"/>
        </a:p>
      </dgm:t>
    </dgm:pt>
    <dgm:pt modelId="{30542669-2CF5-4F49-84D0-699B212CDDCA}" type="sibTrans" cxnId="{B51F047D-454A-324A-9766-CB5498D0B5C0}">
      <dgm:prSet/>
      <dgm:spPr/>
      <dgm:t>
        <a:bodyPr/>
        <a:lstStyle/>
        <a:p>
          <a:endParaRPr lang="en-US"/>
        </a:p>
      </dgm:t>
    </dgm:pt>
    <dgm:pt modelId="{E4E84113-92D2-B742-9B3C-FD24F6D51B0B}">
      <dgm:prSet>
        <dgm:style>
          <a:lnRef idx="1">
            <a:schemeClr val="accent2"/>
          </a:lnRef>
          <a:fillRef idx="3">
            <a:schemeClr val="accent2"/>
          </a:fillRef>
          <a:effectRef idx="2">
            <a:schemeClr val="accent2"/>
          </a:effectRef>
          <a:fontRef idx="minor">
            <a:schemeClr val="lt1"/>
          </a:fontRef>
        </dgm:style>
      </dgm:prSet>
      <dgm:spPr>
        <a:solidFill>
          <a:srgbClr val="E2AF2D"/>
        </a:solidFill>
      </dgm:spPr>
      <dgm:t>
        <a:bodyPr/>
        <a:lstStyle/>
        <a:p>
          <a:pPr rtl="0"/>
          <a:r>
            <a:rPr lang="en-US" dirty="0" smtClean="0"/>
            <a:t>Goal 4</a:t>
          </a:r>
          <a:endParaRPr lang="en-US" dirty="0"/>
        </a:p>
      </dgm:t>
    </dgm:pt>
    <dgm:pt modelId="{6FE7668C-A3FE-9E4A-8566-E4CDAB83FDED}" type="sibTrans" cxnId="{6A67C3CF-0731-AF48-AF8C-F61FDA9FBD6D}">
      <dgm:prSet/>
      <dgm:spPr/>
      <dgm:t>
        <a:bodyPr/>
        <a:lstStyle/>
        <a:p>
          <a:endParaRPr lang="en-US"/>
        </a:p>
      </dgm:t>
    </dgm:pt>
    <dgm:pt modelId="{B3761CC3-41E6-1843-8AFB-7A370569095A}" type="parTrans" cxnId="{6A67C3CF-0731-AF48-AF8C-F61FDA9FBD6D}">
      <dgm:prSet/>
      <dgm:spPr/>
      <dgm:t>
        <a:bodyPr/>
        <a:lstStyle/>
        <a:p>
          <a:endParaRPr lang="en-US"/>
        </a:p>
      </dgm:t>
    </dgm:pt>
    <dgm:pt modelId="{46FE34A9-2C42-6740-929E-CFAA5A6C2450}" type="pres">
      <dgm:prSet presAssocID="{65DD7EBE-2318-DB45-9F34-F24C4D9701AB}" presName="linearFlow" presStyleCnt="0">
        <dgm:presLayoutVars>
          <dgm:dir/>
          <dgm:animLvl val="lvl"/>
          <dgm:resizeHandles val="exact"/>
        </dgm:presLayoutVars>
      </dgm:prSet>
      <dgm:spPr/>
      <dgm:t>
        <a:bodyPr/>
        <a:lstStyle/>
        <a:p>
          <a:endParaRPr lang="en-US"/>
        </a:p>
      </dgm:t>
    </dgm:pt>
    <dgm:pt modelId="{E9CE847E-12DB-FC4A-A12E-A779F1922C49}" type="pres">
      <dgm:prSet presAssocID="{4F42889A-9EFA-284E-BBEC-A281B00F3E19}" presName="composite" presStyleCnt="0"/>
      <dgm:spPr/>
    </dgm:pt>
    <dgm:pt modelId="{27D52DDF-0A8C-5A44-B0E8-CCBA556F4610}" type="pres">
      <dgm:prSet presAssocID="{4F42889A-9EFA-284E-BBEC-A281B00F3E19}" presName="parentText" presStyleLbl="alignNode1" presStyleIdx="0" presStyleCnt="6">
        <dgm:presLayoutVars>
          <dgm:chMax val="1"/>
          <dgm:bulletEnabled val="1"/>
        </dgm:presLayoutVars>
      </dgm:prSet>
      <dgm:spPr/>
      <dgm:t>
        <a:bodyPr/>
        <a:lstStyle/>
        <a:p>
          <a:endParaRPr lang="en-US"/>
        </a:p>
      </dgm:t>
    </dgm:pt>
    <dgm:pt modelId="{22FC0073-177A-BB43-97AE-3BD56ACE033B}" type="pres">
      <dgm:prSet presAssocID="{4F42889A-9EFA-284E-BBEC-A281B00F3E19}" presName="descendantText" presStyleLbl="alignAcc1" presStyleIdx="0" presStyleCnt="6">
        <dgm:presLayoutVars>
          <dgm:bulletEnabled val="1"/>
        </dgm:presLayoutVars>
      </dgm:prSet>
      <dgm:spPr/>
      <dgm:t>
        <a:bodyPr/>
        <a:lstStyle/>
        <a:p>
          <a:endParaRPr lang="en-US"/>
        </a:p>
      </dgm:t>
    </dgm:pt>
    <dgm:pt modelId="{12A9A3A6-771A-6944-98F9-3BFD14059DE7}" type="pres">
      <dgm:prSet presAssocID="{CE1ADFAB-B080-004D-AA1D-0D0CBFCDFA16}" presName="sp" presStyleCnt="0"/>
      <dgm:spPr/>
    </dgm:pt>
    <dgm:pt modelId="{30183192-F409-4847-B261-323E0863AB67}" type="pres">
      <dgm:prSet presAssocID="{1D1039CC-20CE-0944-962F-BF907A47F035}" presName="composite" presStyleCnt="0"/>
      <dgm:spPr/>
    </dgm:pt>
    <dgm:pt modelId="{97E0BEF7-CAFC-2844-8EE6-ABD19D3F3A1A}" type="pres">
      <dgm:prSet presAssocID="{1D1039CC-20CE-0944-962F-BF907A47F035}" presName="parentText" presStyleLbl="alignNode1" presStyleIdx="1" presStyleCnt="6">
        <dgm:presLayoutVars>
          <dgm:chMax val="1"/>
          <dgm:bulletEnabled val="1"/>
        </dgm:presLayoutVars>
      </dgm:prSet>
      <dgm:spPr/>
      <dgm:t>
        <a:bodyPr/>
        <a:lstStyle/>
        <a:p>
          <a:endParaRPr lang="en-US"/>
        </a:p>
      </dgm:t>
    </dgm:pt>
    <dgm:pt modelId="{B2BA43DF-EF26-F648-A9DC-B252EFBA1CB9}" type="pres">
      <dgm:prSet presAssocID="{1D1039CC-20CE-0944-962F-BF907A47F035}" presName="descendantText" presStyleLbl="alignAcc1" presStyleIdx="1" presStyleCnt="6">
        <dgm:presLayoutVars>
          <dgm:bulletEnabled val="1"/>
        </dgm:presLayoutVars>
      </dgm:prSet>
      <dgm:spPr/>
      <dgm:t>
        <a:bodyPr/>
        <a:lstStyle/>
        <a:p>
          <a:endParaRPr lang="en-US"/>
        </a:p>
      </dgm:t>
    </dgm:pt>
    <dgm:pt modelId="{E5D15891-EA0B-A54B-9D69-89BA72D50C3F}" type="pres">
      <dgm:prSet presAssocID="{A1B0465D-4EBF-C74B-AD4C-C3106738EC4F}" presName="sp" presStyleCnt="0"/>
      <dgm:spPr/>
    </dgm:pt>
    <dgm:pt modelId="{BAF1B92A-BB28-1149-9A9D-FFCE4CB52A87}" type="pres">
      <dgm:prSet presAssocID="{B80BB15A-648B-8740-A0CC-DF15F1E3B08C}" presName="composite" presStyleCnt="0"/>
      <dgm:spPr/>
    </dgm:pt>
    <dgm:pt modelId="{0BA8AE72-C5D2-5043-9061-A7965A42CF4B}" type="pres">
      <dgm:prSet presAssocID="{B80BB15A-648B-8740-A0CC-DF15F1E3B08C}" presName="parentText" presStyleLbl="alignNode1" presStyleIdx="2" presStyleCnt="6">
        <dgm:presLayoutVars>
          <dgm:chMax val="1"/>
          <dgm:bulletEnabled val="1"/>
        </dgm:presLayoutVars>
      </dgm:prSet>
      <dgm:spPr/>
      <dgm:t>
        <a:bodyPr/>
        <a:lstStyle/>
        <a:p>
          <a:endParaRPr lang="en-US"/>
        </a:p>
      </dgm:t>
    </dgm:pt>
    <dgm:pt modelId="{967F24C3-80AD-104F-BB2A-E74EDE15F20A}" type="pres">
      <dgm:prSet presAssocID="{B80BB15A-648B-8740-A0CC-DF15F1E3B08C}" presName="descendantText" presStyleLbl="alignAcc1" presStyleIdx="2" presStyleCnt="6">
        <dgm:presLayoutVars>
          <dgm:bulletEnabled val="1"/>
        </dgm:presLayoutVars>
      </dgm:prSet>
      <dgm:spPr/>
      <dgm:t>
        <a:bodyPr/>
        <a:lstStyle/>
        <a:p>
          <a:endParaRPr lang="en-US"/>
        </a:p>
      </dgm:t>
    </dgm:pt>
    <dgm:pt modelId="{E9646629-0EFF-784C-A917-93DBDF26DF5A}" type="pres">
      <dgm:prSet presAssocID="{311DBF7A-728E-F743-B5CD-4C588047DB4D}" presName="sp" presStyleCnt="0"/>
      <dgm:spPr/>
    </dgm:pt>
    <dgm:pt modelId="{C051A72C-674B-A54D-8C13-3557529689F0}" type="pres">
      <dgm:prSet presAssocID="{E4E84113-92D2-B742-9B3C-FD24F6D51B0B}" presName="composite" presStyleCnt="0"/>
      <dgm:spPr/>
    </dgm:pt>
    <dgm:pt modelId="{8A43056F-190B-DD49-916B-8EF9AEA2FE14}" type="pres">
      <dgm:prSet presAssocID="{E4E84113-92D2-B742-9B3C-FD24F6D51B0B}" presName="parentText" presStyleLbl="alignNode1" presStyleIdx="3" presStyleCnt="6">
        <dgm:presLayoutVars>
          <dgm:chMax val="1"/>
          <dgm:bulletEnabled val="1"/>
        </dgm:presLayoutVars>
      </dgm:prSet>
      <dgm:spPr/>
      <dgm:t>
        <a:bodyPr/>
        <a:lstStyle/>
        <a:p>
          <a:endParaRPr lang="en-US"/>
        </a:p>
      </dgm:t>
    </dgm:pt>
    <dgm:pt modelId="{A950EB19-7CAA-BF41-AA1A-C77A3843CE2C}" type="pres">
      <dgm:prSet presAssocID="{E4E84113-92D2-B742-9B3C-FD24F6D51B0B}" presName="descendantText" presStyleLbl="alignAcc1" presStyleIdx="3" presStyleCnt="6">
        <dgm:presLayoutVars>
          <dgm:bulletEnabled val="1"/>
        </dgm:presLayoutVars>
      </dgm:prSet>
      <dgm:spPr/>
      <dgm:t>
        <a:bodyPr/>
        <a:lstStyle/>
        <a:p>
          <a:endParaRPr lang="en-US"/>
        </a:p>
      </dgm:t>
    </dgm:pt>
    <dgm:pt modelId="{890D3712-1792-564E-B0E7-7DB9AED47BBC}" type="pres">
      <dgm:prSet presAssocID="{6FE7668C-A3FE-9E4A-8566-E4CDAB83FDED}" presName="sp" presStyleCnt="0"/>
      <dgm:spPr/>
    </dgm:pt>
    <dgm:pt modelId="{FA0D976C-60C8-9A47-84FA-A26D2AEF8477}" type="pres">
      <dgm:prSet presAssocID="{1EB3406C-20A3-BF4F-A960-4A4AE0A9F200}" presName="composite" presStyleCnt="0"/>
      <dgm:spPr/>
    </dgm:pt>
    <dgm:pt modelId="{BA496CD1-9982-044D-9334-05607BC64D4C}" type="pres">
      <dgm:prSet presAssocID="{1EB3406C-20A3-BF4F-A960-4A4AE0A9F200}" presName="parentText" presStyleLbl="alignNode1" presStyleIdx="4" presStyleCnt="6">
        <dgm:presLayoutVars>
          <dgm:chMax val="1"/>
          <dgm:bulletEnabled val="1"/>
        </dgm:presLayoutVars>
      </dgm:prSet>
      <dgm:spPr/>
      <dgm:t>
        <a:bodyPr/>
        <a:lstStyle/>
        <a:p>
          <a:endParaRPr lang="en-US"/>
        </a:p>
      </dgm:t>
    </dgm:pt>
    <dgm:pt modelId="{B5F06ECC-D5E6-0245-99B8-1A634C805A4A}" type="pres">
      <dgm:prSet presAssocID="{1EB3406C-20A3-BF4F-A960-4A4AE0A9F200}" presName="descendantText" presStyleLbl="alignAcc1" presStyleIdx="4" presStyleCnt="6">
        <dgm:presLayoutVars>
          <dgm:bulletEnabled val="1"/>
        </dgm:presLayoutVars>
      </dgm:prSet>
      <dgm:spPr/>
      <dgm:t>
        <a:bodyPr/>
        <a:lstStyle/>
        <a:p>
          <a:endParaRPr lang="en-US"/>
        </a:p>
      </dgm:t>
    </dgm:pt>
    <dgm:pt modelId="{F3A52A03-6C9C-0346-B0A3-C46D9BA6AB72}" type="pres">
      <dgm:prSet presAssocID="{CE35D3C7-E157-A44A-BA4A-73860A733E09}" presName="sp" presStyleCnt="0"/>
      <dgm:spPr/>
    </dgm:pt>
    <dgm:pt modelId="{711D2009-6BFB-DA42-A8CF-ADD285BD5DA3}" type="pres">
      <dgm:prSet presAssocID="{F986CEF8-A3CE-A64E-88BE-1BC2A1F98E70}" presName="composite" presStyleCnt="0"/>
      <dgm:spPr/>
    </dgm:pt>
    <dgm:pt modelId="{80F07EAE-5B0A-7040-8465-4A18F60116E5}" type="pres">
      <dgm:prSet presAssocID="{F986CEF8-A3CE-A64E-88BE-1BC2A1F98E70}" presName="parentText" presStyleLbl="alignNode1" presStyleIdx="5" presStyleCnt="6">
        <dgm:presLayoutVars>
          <dgm:chMax val="1"/>
          <dgm:bulletEnabled val="1"/>
        </dgm:presLayoutVars>
      </dgm:prSet>
      <dgm:spPr/>
      <dgm:t>
        <a:bodyPr/>
        <a:lstStyle/>
        <a:p>
          <a:endParaRPr lang="en-US"/>
        </a:p>
      </dgm:t>
    </dgm:pt>
    <dgm:pt modelId="{9AB878C4-E5A6-E641-A6B0-3A0661BE5A87}" type="pres">
      <dgm:prSet presAssocID="{F986CEF8-A3CE-A64E-88BE-1BC2A1F98E70}" presName="descendantText" presStyleLbl="alignAcc1" presStyleIdx="5" presStyleCnt="6">
        <dgm:presLayoutVars>
          <dgm:bulletEnabled val="1"/>
        </dgm:presLayoutVars>
      </dgm:prSet>
      <dgm:spPr/>
      <dgm:t>
        <a:bodyPr/>
        <a:lstStyle/>
        <a:p>
          <a:endParaRPr lang="en-US"/>
        </a:p>
      </dgm:t>
    </dgm:pt>
  </dgm:ptLst>
  <dgm:cxnLst>
    <dgm:cxn modelId="{B51F047D-454A-324A-9766-CB5498D0B5C0}" srcId="{F986CEF8-A3CE-A64E-88BE-1BC2A1F98E70}" destId="{B3669E69-57BB-A54E-97E6-9E6CE337FC47}" srcOrd="0" destOrd="0" parTransId="{3A8C9BCC-0247-5944-8759-B799CE42280C}" sibTransId="{30542669-2CF5-4F49-84D0-699B212CDDCA}"/>
    <dgm:cxn modelId="{0D5FCB56-D16F-6147-8C63-9736FEAE605F}" type="presOf" srcId="{B80BB15A-648B-8740-A0CC-DF15F1E3B08C}" destId="{0BA8AE72-C5D2-5043-9061-A7965A42CF4B}" srcOrd="0" destOrd="0" presId="urn:microsoft.com/office/officeart/2005/8/layout/chevron2"/>
    <dgm:cxn modelId="{AE1155DE-B24F-EB47-94BF-A7EB561D896D}" srcId="{4F42889A-9EFA-284E-BBEC-A281B00F3E19}" destId="{594AF1F7-8CD3-9F4C-8D86-CD0EB4C6119E}" srcOrd="0" destOrd="0" parTransId="{DE002EA1-85E5-C84F-BC43-702BA5F8F12B}" sibTransId="{EF172515-9A98-6947-93A2-FA3A0391912F}"/>
    <dgm:cxn modelId="{7D71EE46-1AD7-F349-9F9F-6AF1CD9903A9}" type="presOf" srcId="{3E94AC67-EDB1-1C41-BB53-3E2130C055AA}" destId="{B2BA43DF-EF26-F648-A9DC-B252EFBA1CB9}" srcOrd="0" destOrd="0" presId="urn:microsoft.com/office/officeart/2005/8/layout/chevron2"/>
    <dgm:cxn modelId="{FFF93406-BC70-B04B-9C44-7DD431B0BD5C}" srcId="{B80BB15A-648B-8740-A0CC-DF15F1E3B08C}" destId="{FB052781-371C-F348-950D-F86663ACC140}" srcOrd="0" destOrd="0" parTransId="{B483F1AE-FC5A-704C-B94A-B2999FA03DC7}" sibTransId="{81FBAF32-5E26-9047-B822-A0203449BDE9}"/>
    <dgm:cxn modelId="{3C98EAA2-0F19-D24C-8A8E-0927D122A148}" type="presOf" srcId="{E4E84113-92D2-B742-9B3C-FD24F6D51B0B}" destId="{8A43056F-190B-DD49-916B-8EF9AEA2FE14}" srcOrd="0" destOrd="0" presId="urn:microsoft.com/office/officeart/2005/8/layout/chevron2"/>
    <dgm:cxn modelId="{7CA0CB09-DD1D-A345-8E82-3444CEB239B6}" srcId="{65DD7EBE-2318-DB45-9F34-F24C4D9701AB}" destId="{1EB3406C-20A3-BF4F-A960-4A4AE0A9F200}" srcOrd="4" destOrd="0" parTransId="{00178AB0-628C-2E47-A652-FB6252F09A5D}" sibTransId="{CE35D3C7-E157-A44A-BA4A-73860A733E09}"/>
    <dgm:cxn modelId="{700FF493-DAFC-6647-8C3B-92B7D18DB412}" srcId="{1D1039CC-20CE-0944-962F-BF907A47F035}" destId="{3E94AC67-EDB1-1C41-BB53-3E2130C055AA}" srcOrd="0" destOrd="0" parTransId="{E46B7C79-D2ED-6448-9121-B2D2703DD9F2}" sibTransId="{34B40818-1EA7-E645-957F-C1E1B0EC7B31}"/>
    <dgm:cxn modelId="{92B6DED5-49BF-5241-9C9B-3CE56EBB8FFD}" type="presOf" srcId="{65DD7EBE-2318-DB45-9F34-F24C4D9701AB}" destId="{46FE34A9-2C42-6740-929E-CFAA5A6C2450}" srcOrd="0" destOrd="0" presId="urn:microsoft.com/office/officeart/2005/8/layout/chevron2"/>
    <dgm:cxn modelId="{101476FD-B4B5-924D-B759-0C01F73843DE}" type="presOf" srcId="{1D1039CC-20CE-0944-962F-BF907A47F035}" destId="{97E0BEF7-CAFC-2844-8EE6-ABD19D3F3A1A}" srcOrd="0" destOrd="0" presId="urn:microsoft.com/office/officeart/2005/8/layout/chevron2"/>
    <dgm:cxn modelId="{7C4693C9-04FF-7F49-8205-DB93DEE922EC}" type="presOf" srcId="{B3669E69-57BB-A54E-97E6-9E6CE337FC47}" destId="{9AB878C4-E5A6-E641-A6B0-3A0661BE5A87}" srcOrd="0" destOrd="0" presId="urn:microsoft.com/office/officeart/2005/8/layout/chevron2"/>
    <dgm:cxn modelId="{A8777B49-E4E2-A549-A4A4-E2C5085DBFD9}" type="presOf" srcId="{1EB3406C-20A3-BF4F-A960-4A4AE0A9F200}" destId="{BA496CD1-9982-044D-9334-05607BC64D4C}" srcOrd="0" destOrd="0" presId="urn:microsoft.com/office/officeart/2005/8/layout/chevron2"/>
    <dgm:cxn modelId="{03403FC9-9E04-2E42-8B93-21849B527C60}" type="presOf" srcId="{594AF1F7-8CD3-9F4C-8D86-CD0EB4C6119E}" destId="{22FC0073-177A-BB43-97AE-3BD56ACE033B}" srcOrd="0" destOrd="0" presId="urn:microsoft.com/office/officeart/2005/8/layout/chevron2"/>
    <dgm:cxn modelId="{A650ED87-5E6E-8446-BADF-9096EFD2BE4C}" type="presOf" srcId="{F986CEF8-A3CE-A64E-88BE-1BC2A1F98E70}" destId="{80F07EAE-5B0A-7040-8465-4A18F60116E5}" srcOrd="0" destOrd="0" presId="urn:microsoft.com/office/officeart/2005/8/layout/chevron2"/>
    <dgm:cxn modelId="{410E0D99-73E9-A34F-9338-8470B3635430}" type="presOf" srcId="{FB052781-371C-F348-950D-F86663ACC140}" destId="{967F24C3-80AD-104F-BB2A-E74EDE15F20A}" srcOrd="0" destOrd="0" presId="urn:microsoft.com/office/officeart/2005/8/layout/chevron2"/>
    <dgm:cxn modelId="{F9CF83F0-17E5-4943-BEEA-5E5080D81F26}" srcId="{65DD7EBE-2318-DB45-9F34-F24C4D9701AB}" destId="{4F42889A-9EFA-284E-BBEC-A281B00F3E19}" srcOrd="0" destOrd="0" parTransId="{AC9EAB26-2935-3F4A-8165-6C691761ACEA}" sibTransId="{CE1ADFAB-B080-004D-AA1D-0D0CBFCDFA16}"/>
    <dgm:cxn modelId="{3E35091F-1B8A-BE4D-9C11-4BF908FD3A85}" srcId="{65DD7EBE-2318-DB45-9F34-F24C4D9701AB}" destId="{F986CEF8-A3CE-A64E-88BE-1BC2A1F98E70}" srcOrd="5" destOrd="0" parTransId="{12F2345F-8596-F046-9507-F67BC513AD5A}" sibTransId="{2CD68E6A-7821-3042-B7D8-B78368CF49C5}"/>
    <dgm:cxn modelId="{7EFF512B-7AD7-824D-B979-540D992B98FA}" type="presOf" srcId="{863147B9-B5A9-6043-998F-16126A9E1C5A}" destId="{B5F06ECC-D5E6-0245-99B8-1A634C805A4A}" srcOrd="0" destOrd="0" presId="urn:microsoft.com/office/officeart/2005/8/layout/chevron2"/>
    <dgm:cxn modelId="{7D464B9B-BC8C-DE46-8330-45A05A4BD6D2}" srcId="{65DD7EBE-2318-DB45-9F34-F24C4D9701AB}" destId="{1D1039CC-20CE-0944-962F-BF907A47F035}" srcOrd="1" destOrd="0" parTransId="{B53FCD72-D768-E347-88DB-A9D0E706539F}" sibTransId="{A1B0465D-4EBF-C74B-AD4C-C3106738EC4F}"/>
    <dgm:cxn modelId="{6A67C3CF-0731-AF48-AF8C-F61FDA9FBD6D}" srcId="{65DD7EBE-2318-DB45-9F34-F24C4D9701AB}" destId="{E4E84113-92D2-B742-9B3C-FD24F6D51B0B}" srcOrd="3" destOrd="0" parTransId="{B3761CC3-41E6-1843-8AFB-7A370569095A}" sibTransId="{6FE7668C-A3FE-9E4A-8566-E4CDAB83FDED}"/>
    <dgm:cxn modelId="{5A7CC44E-88DF-3F4D-9EE9-680169B82BA3}" srcId="{E4E84113-92D2-B742-9B3C-FD24F6D51B0B}" destId="{430E0854-546D-AF4C-9F46-480978420D64}" srcOrd="0" destOrd="0" parTransId="{F895086C-70A1-5E4F-94A8-946A4E56C706}" sibTransId="{A5F0521E-0541-4242-8E7A-7644FB4481AE}"/>
    <dgm:cxn modelId="{29502C0F-2C88-7245-93F6-6D8228989563}" type="presOf" srcId="{430E0854-546D-AF4C-9F46-480978420D64}" destId="{A950EB19-7CAA-BF41-AA1A-C77A3843CE2C}" srcOrd="0" destOrd="0" presId="urn:microsoft.com/office/officeart/2005/8/layout/chevron2"/>
    <dgm:cxn modelId="{25288351-5B76-254B-95EF-84713E750DE8}" srcId="{65DD7EBE-2318-DB45-9F34-F24C4D9701AB}" destId="{B80BB15A-648B-8740-A0CC-DF15F1E3B08C}" srcOrd="2" destOrd="0" parTransId="{DEECA8EE-EF48-CD44-8A9D-0FF0B3AE2640}" sibTransId="{311DBF7A-728E-F743-B5CD-4C588047DB4D}"/>
    <dgm:cxn modelId="{AD84B2B5-68F6-3C47-B903-EF6278524F8E}" type="presOf" srcId="{4F42889A-9EFA-284E-BBEC-A281B00F3E19}" destId="{27D52DDF-0A8C-5A44-B0E8-CCBA556F4610}" srcOrd="0" destOrd="0" presId="urn:microsoft.com/office/officeart/2005/8/layout/chevron2"/>
    <dgm:cxn modelId="{BD8EDCD2-099B-0048-B553-BC3BE4C09918}" srcId="{1EB3406C-20A3-BF4F-A960-4A4AE0A9F200}" destId="{863147B9-B5A9-6043-998F-16126A9E1C5A}" srcOrd="0" destOrd="0" parTransId="{17B5688E-AF1D-7044-ACF6-D21CD46AD224}" sibTransId="{D1089FE4-8DBB-3943-96BD-5E7177A0AB07}"/>
    <dgm:cxn modelId="{E1CCCC4A-7962-074A-A7D4-0286676A784D}" type="presParOf" srcId="{46FE34A9-2C42-6740-929E-CFAA5A6C2450}" destId="{E9CE847E-12DB-FC4A-A12E-A779F1922C49}" srcOrd="0" destOrd="0" presId="urn:microsoft.com/office/officeart/2005/8/layout/chevron2"/>
    <dgm:cxn modelId="{F65CFCA1-AF41-5D47-9EC2-9003B5A3AA1A}" type="presParOf" srcId="{E9CE847E-12DB-FC4A-A12E-A779F1922C49}" destId="{27D52DDF-0A8C-5A44-B0E8-CCBA556F4610}" srcOrd="0" destOrd="0" presId="urn:microsoft.com/office/officeart/2005/8/layout/chevron2"/>
    <dgm:cxn modelId="{DCC09A98-C85B-6240-A69B-C2D9B8B55085}" type="presParOf" srcId="{E9CE847E-12DB-FC4A-A12E-A779F1922C49}" destId="{22FC0073-177A-BB43-97AE-3BD56ACE033B}" srcOrd="1" destOrd="0" presId="urn:microsoft.com/office/officeart/2005/8/layout/chevron2"/>
    <dgm:cxn modelId="{9BE6AC0C-B7C5-F445-B6D2-10F38E6A48BA}" type="presParOf" srcId="{46FE34A9-2C42-6740-929E-CFAA5A6C2450}" destId="{12A9A3A6-771A-6944-98F9-3BFD14059DE7}" srcOrd="1" destOrd="0" presId="urn:microsoft.com/office/officeart/2005/8/layout/chevron2"/>
    <dgm:cxn modelId="{B9CCE592-C68F-7444-AA2C-AC769A2D72A9}" type="presParOf" srcId="{46FE34A9-2C42-6740-929E-CFAA5A6C2450}" destId="{30183192-F409-4847-B261-323E0863AB67}" srcOrd="2" destOrd="0" presId="urn:microsoft.com/office/officeart/2005/8/layout/chevron2"/>
    <dgm:cxn modelId="{627CBC26-7DAD-8C4F-84EE-F080BF635F7A}" type="presParOf" srcId="{30183192-F409-4847-B261-323E0863AB67}" destId="{97E0BEF7-CAFC-2844-8EE6-ABD19D3F3A1A}" srcOrd="0" destOrd="0" presId="urn:microsoft.com/office/officeart/2005/8/layout/chevron2"/>
    <dgm:cxn modelId="{D4D4C6CE-7EF5-6543-A867-8F7241848244}" type="presParOf" srcId="{30183192-F409-4847-B261-323E0863AB67}" destId="{B2BA43DF-EF26-F648-A9DC-B252EFBA1CB9}" srcOrd="1" destOrd="0" presId="urn:microsoft.com/office/officeart/2005/8/layout/chevron2"/>
    <dgm:cxn modelId="{EB013DD8-15B7-2B4A-9071-91A19ADC4840}" type="presParOf" srcId="{46FE34A9-2C42-6740-929E-CFAA5A6C2450}" destId="{E5D15891-EA0B-A54B-9D69-89BA72D50C3F}" srcOrd="3" destOrd="0" presId="urn:microsoft.com/office/officeart/2005/8/layout/chevron2"/>
    <dgm:cxn modelId="{5740BAD5-4219-DA4C-949F-93EE45E28098}" type="presParOf" srcId="{46FE34A9-2C42-6740-929E-CFAA5A6C2450}" destId="{BAF1B92A-BB28-1149-9A9D-FFCE4CB52A87}" srcOrd="4" destOrd="0" presId="urn:microsoft.com/office/officeart/2005/8/layout/chevron2"/>
    <dgm:cxn modelId="{B003AFF7-64AB-9E4B-BA02-DC973294E9FD}" type="presParOf" srcId="{BAF1B92A-BB28-1149-9A9D-FFCE4CB52A87}" destId="{0BA8AE72-C5D2-5043-9061-A7965A42CF4B}" srcOrd="0" destOrd="0" presId="urn:microsoft.com/office/officeart/2005/8/layout/chevron2"/>
    <dgm:cxn modelId="{96DEA465-6AD9-8A4B-A44A-2DCED05A371B}" type="presParOf" srcId="{BAF1B92A-BB28-1149-9A9D-FFCE4CB52A87}" destId="{967F24C3-80AD-104F-BB2A-E74EDE15F20A}" srcOrd="1" destOrd="0" presId="urn:microsoft.com/office/officeart/2005/8/layout/chevron2"/>
    <dgm:cxn modelId="{E2C13036-6CDD-0344-ACE2-BE7E0455B767}" type="presParOf" srcId="{46FE34A9-2C42-6740-929E-CFAA5A6C2450}" destId="{E9646629-0EFF-784C-A917-93DBDF26DF5A}" srcOrd="5" destOrd="0" presId="urn:microsoft.com/office/officeart/2005/8/layout/chevron2"/>
    <dgm:cxn modelId="{6EAC314A-0BFB-BC4A-9630-27B6F959A130}" type="presParOf" srcId="{46FE34A9-2C42-6740-929E-CFAA5A6C2450}" destId="{C051A72C-674B-A54D-8C13-3557529689F0}" srcOrd="6" destOrd="0" presId="urn:microsoft.com/office/officeart/2005/8/layout/chevron2"/>
    <dgm:cxn modelId="{24FAB191-079D-3142-9DEA-74AA9D61AACD}" type="presParOf" srcId="{C051A72C-674B-A54D-8C13-3557529689F0}" destId="{8A43056F-190B-DD49-916B-8EF9AEA2FE14}" srcOrd="0" destOrd="0" presId="urn:microsoft.com/office/officeart/2005/8/layout/chevron2"/>
    <dgm:cxn modelId="{2B608446-DEAE-9941-8C79-EC2E8B1D511F}" type="presParOf" srcId="{C051A72C-674B-A54D-8C13-3557529689F0}" destId="{A950EB19-7CAA-BF41-AA1A-C77A3843CE2C}" srcOrd="1" destOrd="0" presId="urn:microsoft.com/office/officeart/2005/8/layout/chevron2"/>
    <dgm:cxn modelId="{9D17201C-02CF-9043-B068-9EC538FBBDE0}" type="presParOf" srcId="{46FE34A9-2C42-6740-929E-CFAA5A6C2450}" destId="{890D3712-1792-564E-B0E7-7DB9AED47BBC}" srcOrd="7" destOrd="0" presId="urn:microsoft.com/office/officeart/2005/8/layout/chevron2"/>
    <dgm:cxn modelId="{6FA33E27-2758-F943-AF08-51C5B6D99A1F}" type="presParOf" srcId="{46FE34A9-2C42-6740-929E-CFAA5A6C2450}" destId="{FA0D976C-60C8-9A47-84FA-A26D2AEF8477}" srcOrd="8" destOrd="0" presId="urn:microsoft.com/office/officeart/2005/8/layout/chevron2"/>
    <dgm:cxn modelId="{9E665605-A686-A743-99FF-B9759A359C9B}" type="presParOf" srcId="{FA0D976C-60C8-9A47-84FA-A26D2AEF8477}" destId="{BA496CD1-9982-044D-9334-05607BC64D4C}" srcOrd="0" destOrd="0" presId="urn:microsoft.com/office/officeart/2005/8/layout/chevron2"/>
    <dgm:cxn modelId="{06685F7A-36B4-3146-BC9C-5ACE9A42DB68}" type="presParOf" srcId="{FA0D976C-60C8-9A47-84FA-A26D2AEF8477}" destId="{B5F06ECC-D5E6-0245-99B8-1A634C805A4A}" srcOrd="1" destOrd="0" presId="urn:microsoft.com/office/officeart/2005/8/layout/chevron2"/>
    <dgm:cxn modelId="{DF9FE20B-AC00-D24B-A2FB-AA6A33C747AD}" type="presParOf" srcId="{46FE34A9-2C42-6740-929E-CFAA5A6C2450}" destId="{F3A52A03-6C9C-0346-B0A3-C46D9BA6AB72}" srcOrd="9" destOrd="0" presId="urn:microsoft.com/office/officeart/2005/8/layout/chevron2"/>
    <dgm:cxn modelId="{9E513638-7311-CA45-BFC7-B11F529D1362}" type="presParOf" srcId="{46FE34A9-2C42-6740-929E-CFAA5A6C2450}" destId="{711D2009-6BFB-DA42-A8CF-ADD285BD5DA3}" srcOrd="10" destOrd="0" presId="urn:microsoft.com/office/officeart/2005/8/layout/chevron2"/>
    <dgm:cxn modelId="{51A6E000-8B68-7F4C-AFAE-24E18224D4A1}" type="presParOf" srcId="{711D2009-6BFB-DA42-A8CF-ADD285BD5DA3}" destId="{80F07EAE-5B0A-7040-8465-4A18F60116E5}" srcOrd="0" destOrd="0" presId="urn:microsoft.com/office/officeart/2005/8/layout/chevron2"/>
    <dgm:cxn modelId="{F75F965E-8CC7-8947-B5B7-76AE589F110A}" type="presParOf" srcId="{711D2009-6BFB-DA42-A8CF-ADD285BD5DA3}" destId="{9AB878C4-E5A6-E641-A6B0-3A0661BE5A87}" srcOrd="1" destOrd="0" presId="urn:microsoft.com/office/officeart/2005/8/layout/chevron2"/>
  </dgm:cxnLst>
  <dgm:bg/>
  <dgm:whole/>
</dgm:dataModel>
</file>

<file path=ppt/diagrams/data8.xml><?xml version="1.0" encoding="utf-8"?>
<dgm:dataModel xmlns:dgm="http://schemas.openxmlformats.org/drawingml/2006/diagram" xmlns:a="http://schemas.openxmlformats.org/drawingml/2006/main">
  <dgm:ptLst>
    <dgm:pt modelId="{31BD2554-F6F1-C345-A640-EDDE2CB2CE68}"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CB0544DE-B106-E443-9C9B-547D99899167}">
      <dgm:prSet/>
      <dgm:spPr>
        <a:solidFill>
          <a:srgbClr val="E2AF2D"/>
        </a:solidFill>
        <a:ln>
          <a:solidFill>
            <a:srgbClr val="43428A"/>
          </a:solidFill>
        </a:ln>
      </dgm:spPr>
      <dgm:t>
        <a:bodyPr/>
        <a:lstStyle/>
        <a:p>
          <a:r>
            <a:rPr lang="en-US" dirty="0" smtClean="0"/>
            <a:t>Goal 1</a:t>
          </a:r>
          <a:endParaRPr lang="en-US" dirty="0"/>
        </a:p>
      </dgm:t>
    </dgm:pt>
    <dgm:pt modelId="{C49335BF-7795-D540-84EF-F6BE809C1A14}" type="parTrans" cxnId="{7DC63232-988A-8B48-9AD1-DF260AE61041}">
      <dgm:prSet/>
      <dgm:spPr/>
      <dgm:t>
        <a:bodyPr/>
        <a:lstStyle/>
        <a:p>
          <a:endParaRPr lang="en-US"/>
        </a:p>
      </dgm:t>
    </dgm:pt>
    <dgm:pt modelId="{9DE7CDB4-2CB2-BF48-BDEF-5E7FD913A43C}" type="sibTrans" cxnId="{7DC63232-988A-8B48-9AD1-DF260AE61041}">
      <dgm:prSet/>
      <dgm:spPr/>
      <dgm:t>
        <a:bodyPr/>
        <a:lstStyle/>
        <a:p>
          <a:endParaRPr lang="en-US"/>
        </a:p>
      </dgm:t>
    </dgm:pt>
    <dgm:pt modelId="{09255DD2-EE0C-C24E-975A-17ACA2D2F740}">
      <dgm:prSet>
        <dgm:style>
          <a:lnRef idx="1">
            <a:schemeClr val="accent2"/>
          </a:lnRef>
          <a:fillRef idx="3">
            <a:schemeClr val="accent2"/>
          </a:fillRef>
          <a:effectRef idx="2">
            <a:schemeClr val="accent2"/>
          </a:effectRef>
          <a:fontRef idx="minor">
            <a:schemeClr val="lt1"/>
          </a:fontRef>
        </dgm:style>
      </dgm:prSet>
      <dgm:spPr>
        <a:solidFill>
          <a:schemeClr val="bg1"/>
        </a:solidFill>
        <a:ln w="6350" cap="flat" cmpd="sng" algn="ctr">
          <a:solidFill>
            <a:srgbClr val="43428A"/>
          </a:solidFill>
          <a:prstDash val="solid"/>
          <a:round/>
          <a:headEnd type="none" w="med" len="med"/>
          <a:tailEnd type="none" w="med" len="med"/>
        </a:ln>
      </dgm:spPr>
      <dgm:t>
        <a:bodyPr/>
        <a:lstStyle/>
        <a:p>
          <a:pPr rtl="0"/>
          <a:r>
            <a:rPr lang="en-US" dirty="0" smtClean="0"/>
            <a:t>Competencies for Lifelong Intellectual Endeavors</a:t>
          </a:r>
          <a:endParaRPr lang="en-US" dirty="0"/>
        </a:p>
      </dgm:t>
    </dgm:pt>
    <dgm:pt modelId="{68F74C01-1297-864D-810F-3FA2558987A3}" type="parTrans" cxnId="{E5AA67A5-B836-B240-954C-C1CDE1E75491}">
      <dgm:prSet/>
      <dgm:spPr/>
      <dgm:t>
        <a:bodyPr/>
        <a:lstStyle/>
        <a:p>
          <a:endParaRPr lang="en-US"/>
        </a:p>
      </dgm:t>
    </dgm:pt>
    <dgm:pt modelId="{D516AB2F-D418-4746-8A23-CE68BC1B2CF6}" type="sibTrans" cxnId="{E5AA67A5-B836-B240-954C-C1CDE1E75491}">
      <dgm:prSet/>
      <dgm:spPr/>
      <dgm:t>
        <a:bodyPr/>
        <a:lstStyle/>
        <a:p>
          <a:endParaRPr lang="en-US"/>
        </a:p>
      </dgm:t>
    </dgm:pt>
    <dgm:pt modelId="{BDB145BF-F36C-CD49-86E2-6573FBFD29E9}" type="pres">
      <dgm:prSet presAssocID="{31BD2554-F6F1-C345-A640-EDDE2CB2CE68}" presName="linearFlow" presStyleCnt="0">
        <dgm:presLayoutVars>
          <dgm:dir/>
          <dgm:animLvl val="lvl"/>
          <dgm:resizeHandles val="exact"/>
        </dgm:presLayoutVars>
      </dgm:prSet>
      <dgm:spPr/>
      <dgm:t>
        <a:bodyPr/>
        <a:lstStyle/>
        <a:p>
          <a:endParaRPr lang="en-US"/>
        </a:p>
      </dgm:t>
    </dgm:pt>
    <dgm:pt modelId="{4D2AB650-F87D-D84A-9FF6-C7874A446669}" type="pres">
      <dgm:prSet presAssocID="{CB0544DE-B106-E443-9C9B-547D99899167}" presName="composite" presStyleCnt="0"/>
      <dgm:spPr/>
    </dgm:pt>
    <dgm:pt modelId="{78872DAC-5869-C04D-BB9F-CF4D874103D6}" type="pres">
      <dgm:prSet presAssocID="{CB0544DE-B106-E443-9C9B-547D99899167}" presName="parentText" presStyleLbl="alignNode1" presStyleIdx="0" presStyleCnt="1" custLinFactNeighborY="-3333">
        <dgm:presLayoutVars>
          <dgm:chMax val="1"/>
          <dgm:bulletEnabled val="1"/>
        </dgm:presLayoutVars>
      </dgm:prSet>
      <dgm:spPr/>
      <dgm:t>
        <a:bodyPr/>
        <a:lstStyle/>
        <a:p>
          <a:endParaRPr lang="en-US"/>
        </a:p>
      </dgm:t>
    </dgm:pt>
    <dgm:pt modelId="{7363C2B8-ECA4-0742-9E31-F255D56DE10F}" type="pres">
      <dgm:prSet presAssocID="{CB0544DE-B106-E443-9C9B-547D99899167}" presName="descendantText" presStyleLbl="alignAcc1" presStyleIdx="0" presStyleCnt="1" custLinFactNeighborX="1333">
        <dgm:presLayoutVars>
          <dgm:bulletEnabled val="1"/>
        </dgm:presLayoutVars>
      </dgm:prSet>
      <dgm:spPr/>
      <dgm:t>
        <a:bodyPr/>
        <a:lstStyle/>
        <a:p>
          <a:endParaRPr lang="en-US"/>
        </a:p>
      </dgm:t>
    </dgm:pt>
  </dgm:ptLst>
  <dgm:cxnLst>
    <dgm:cxn modelId="{8C012A74-C097-4A4F-B5A3-14CB401535E9}" type="presOf" srcId="{31BD2554-F6F1-C345-A640-EDDE2CB2CE68}" destId="{BDB145BF-F36C-CD49-86E2-6573FBFD29E9}" srcOrd="0" destOrd="0" presId="urn:microsoft.com/office/officeart/2005/8/layout/chevron2"/>
    <dgm:cxn modelId="{D5BB7022-2999-8F47-B585-5128497074A0}" type="presOf" srcId="{09255DD2-EE0C-C24E-975A-17ACA2D2F740}" destId="{7363C2B8-ECA4-0742-9E31-F255D56DE10F}" srcOrd="0" destOrd="0" presId="urn:microsoft.com/office/officeart/2005/8/layout/chevron2"/>
    <dgm:cxn modelId="{E1E6BE4F-9E19-A94A-A23A-6CC02163E394}" type="presOf" srcId="{CB0544DE-B106-E443-9C9B-547D99899167}" destId="{78872DAC-5869-C04D-BB9F-CF4D874103D6}" srcOrd="0" destOrd="0" presId="urn:microsoft.com/office/officeart/2005/8/layout/chevron2"/>
    <dgm:cxn modelId="{7DC63232-988A-8B48-9AD1-DF260AE61041}" srcId="{31BD2554-F6F1-C345-A640-EDDE2CB2CE68}" destId="{CB0544DE-B106-E443-9C9B-547D99899167}" srcOrd="0" destOrd="0" parTransId="{C49335BF-7795-D540-84EF-F6BE809C1A14}" sibTransId="{9DE7CDB4-2CB2-BF48-BDEF-5E7FD913A43C}"/>
    <dgm:cxn modelId="{E5AA67A5-B836-B240-954C-C1CDE1E75491}" srcId="{CB0544DE-B106-E443-9C9B-547D99899167}" destId="{09255DD2-EE0C-C24E-975A-17ACA2D2F740}" srcOrd="0" destOrd="0" parTransId="{68F74C01-1297-864D-810F-3FA2558987A3}" sibTransId="{D516AB2F-D418-4746-8A23-CE68BC1B2CF6}"/>
    <dgm:cxn modelId="{09C87A28-54AA-AF49-816E-C3FA927F6F28}" type="presParOf" srcId="{BDB145BF-F36C-CD49-86E2-6573FBFD29E9}" destId="{4D2AB650-F87D-D84A-9FF6-C7874A446669}" srcOrd="0" destOrd="0" presId="urn:microsoft.com/office/officeart/2005/8/layout/chevron2"/>
    <dgm:cxn modelId="{D0CA3730-1C8D-7B42-90BE-CA0ECEC98801}" type="presParOf" srcId="{4D2AB650-F87D-D84A-9FF6-C7874A446669}" destId="{78872DAC-5869-C04D-BB9F-CF4D874103D6}" srcOrd="0" destOrd="0" presId="urn:microsoft.com/office/officeart/2005/8/layout/chevron2"/>
    <dgm:cxn modelId="{5B155961-8A45-3942-A4B5-D2501B77F77C}" type="presParOf" srcId="{4D2AB650-F87D-D84A-9FF6-C7874A446669}" destId="{7363C2B8-ECA4-0742-9E31-F255D56DE10F}" srcOrd="1" destOrd="0" presId="urn:microsoft.com/office/officeart/2005/8/layout/chevron2"/>
  </dgm:cxnLst>
  <dgm:bg/>
  <dgm:whole/>
</dgm:dataModel>
</file>

<file path=ppt/diagrams/data9.xml><?xml version="1.0" encoding="utf-8"?>
<dgm:dataModel xmlns:dgm="http://schemas.openxmlformats.org/drawingml/2006/diagram" xmlns:a="http://schemas.openxmlformats.org/drawingml/2006/main">
  <dgm:ptLst>
    <dgm:pt modelId="{4CC5107B-D097-A34F-A430-11CA1C316550}" type="doc">
      <dgm:prSet loTypeId="urn:microsoft.com/office/officeart/2005/8/layout/vList6" loCatId="process" qsTypeId="urn:microsoft.com/office/officeart/2005/8/quickstyle/simple2" qsCatId="simple" csTypeId="urn:microsoft.com/office/officeart/2005/8/colors/accent6_2" csCatId="accent6" phldr="1"/>
      <dgm:spPr/>
      <dgm:t>
        <a:bodyPr/>
        <a:lstStyle/>
        <a:p>
          <a:endParaRPr lang="en-US"/>
        </a:p>
      </dgm:t>
    </dgm:pt>
    <dgm:pt modelId="{25FA884A-A49F-DF4C-AB2F-F66A6FFC8EA4}">
      <dgm:prSet custT="1"/>
      <dgm:spPr>
        <a:solidFill>
          <a:srgbClr val="E2AF2D"/>
        </a:solidFill>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describe methods of inquiry and analysis characteristic of the physical sciences;</a:t>
          </a:r>
        </a:p>
        <a:p>
          <a:pPr algn="l" defTabSz="400050" rtl="0">
            <a:lnSpc>
              <a:spcPct val="90000"/>
            </a:lnSpc>
            <a:spcBef>
              <a:spcPct val="0"/>
            </a:spcBef>
            <a:spcAft>
              <a:spcPct val="35000"/>
            </a:spcAft>
          </a:pPr>
          <a:endParaRPr lang="en-US" sz="1400" dirty="0">
            <a:solidFill>
              <a:schemeClr val="tx1"/>
            </a:solidFill>
          </a:endParaRPr>
        </a:p>
      </dgm:t>
    </dgm:pt>
    <dgm:pt modelId="{451C7EED-2B02-8B48-AD2C-E2977CDD56DB}" type="parTrans" cxnId="{6CEFEC84-5FC7-3443-A628-66E4432A68E0}">
      <dgm:prSet/>
      <dgm:spPr/>
      <dgm:t>
        <a:bodyPr/>
        <a:lstStyle/>
        <a:p>
          <a:endParaRPr lang="en-US"/>
        </a:p>
      </dgm:t>
    </dgm:pt>
    <dgm:pt modelId="{AE85D2A4-0A88-434A-BA3F-48459C3431A7}" type="sibTrans" cxnId="{6CEFEC84-5FC7-3443-A628-66E4432A68E0}">
      <dgm:prSet/>
      <dgm:spPr/>
      <dgm:t>
        <a:bodyPr/>
        <a:lstStyle/>
        <a:p>
          <a:endParaRPr lang="en-US"/>
        </a:p>
      </dgm:t>
    </dgm:pt>
    <dgm:pt modelId="{9D526CA1-6583-ED46-A6D2-9A3515F09EC6}">
      <dgm:prSet custT="1"/>
      <dgm:spPr>
        <a:solidFill>
          <a:srgbClr val="E2AF2D"/>
        </a:solidFill>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solidFill>
            </a:rPr>
            <a:t>evaluate scientific information from a variety of sources and use that information to articulate well-reasoned responses to scientific concerns;</a:t>
          </a:r>
        </a:p>
        <a:p>
          <a:pPr algn="l" defTabSz="400050" rtl="0">
            <a:lnSpc>
              <a:spcPct val="90000"/>
            </a:lnSpc>
            <a:spcBef>
              <a:spcPct val="0"/>
            </a:spcBef>
            <a:spcAft>
              <a:spcPct val="35000"/>
            </a:spcAft>
          </a:pPr>
          <a:endParaRPr lang="en-US" sz="1400" dirty="0">
            <a:solidFill>
              <a:schemeClr val="tx1"/>
            </a:solidFill>
          </a:endParaRPr>
        </a:p>
      </dgm:t>
    </dgm:pt>
    <dgm:pt modelId="{6ED4858C-0BBC-B94F-B3DC-F946AF0EC8F8}" type="parTrans" cxnId="{CB339183-46BE-A140-B37D-3810F5230B7D}">
      <dgm:prSet/>
      <dgm:spPr/>
      <dgm:t>
        <a:bodyPr/>
        <a:lstStyle/>
        <a:p>
          <a:endParaRPr lang="en-US"/>
        </a:p>
      </dgm:t>
    </dgm:pt>
    <dgm:pt modelId="{9E39DC71-19AA-9146-A575-FE5E885A5227}" type="sibTrans" cxnId="{CB339183-46BE-A140-B37D-3810F5230B7D}">
      <dgm:prSet/>
      <dgm:spPr/>
      <dgm:t>
        <a:bodyPr/>
        <a:lstStyle/>
        <a:p>
          <a:endParaRPr lang="en-US"/>
        </a:p>
      </dgm:t>
    </dgm:pt>
    <dgm:pt modelId="{C6934619-9888-F24A-B6B1-655354FF5B96}">
      <dgm:prSet custT="1"/>
      <dgm:spPr>
        <a:solidFill>
          <a:srgbClr val="E2AF2D"/>
        </a:solidFill>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identify alternative points of view regarding major scientific theories, research, and applications;</a:t>
          </a:r>
        </a:p>
        <a:p>
          <a:pPr algn="l" defTabSz="355600" rtl="0">
            <a:lnSpc>
              <a:spcPct val="90000"/>
            </a:lnSpc>
            <a:spcBef>
              <a:spcPct val="0"/>
            </a:spcBef>
            <a:spcAft>
              <a:spcPct val="35000"/>
            </a:spcAft>
          </a:pPr>
          <a:endParaRPr lang="en-US" sz="1400" dirty="0">
            <a:solidFill>
              <a:schemeClr val="tx1"/>
            </a:solidFill>
          </a:endParaRPr>
        </a:p>
      </dgm:t>
    </dgm:pt>
    <dgm:pt modelId="{77AC68A1-2936-7045-BB06-4C39CAF31663}" type="parTrans" cxnId="{172C6399-287B-DC40-94EF-EB141576D769}">
      <dgm:prSet/>
      <dgm:spPr/>
      <dgm:t>
        <a:bodyPr/>
        <a:lstStyle/>
        <a:p>
          <a:endParaRPr lang="en-US"/>
        </a:p>
      </dgm:t>
    </dgm:pt>
    <dgm:pt modelId="{67D975B8-D7FD-2249-B4BA-F9D63DDB4FC0}" type="sibTrans" cxnId="{172C6399-287B-DC40-94EF-EB141576D769}">
      <dgm:prSet/>
      <dgm:spPr/>
      <dgm:t>
        <a:bodyPr/>
        <a:lstStyle/>
        <a:p>
          <a:endParaRPr lang="en-US"/>
        </a:p>
      </dgm:t>
    </dgm:pt>
    <dgm:pt modelId="{2939C40E-4344-B048-A23E-AF42C4EF076D}">
      <dgm:prSet custT="1"/>
      <dgm:spPr>
        <a:solidFill>
          <a:srgbClr val="E2AF2D"/>
        </a:solidFill>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describe ethical dilemmas arising out of contemporary scientific research and applications</a:t>
          </a:r>
        </a:p>
        <a:p>
          <a:pPr algn="l" defTabSz="355600" rtl="0">
            <a:lnSpc>
              <a:spcPct val="90000"/>
            </a:lnSpc>
            <a:spcBef>
              <a:spcPct val="0"/>
            </a:spcBef>
            <a:spcAft>
              <a:spcPct val="35000"/>
            </a:spcAft>
          </a:pPr>
          <a:endParaRPr lang="en-US" sz="1400" dirty="0">
            <a:solidFill>
              <a:schemeClr val="tx1"/>
            </a:solidFill>
          </a:endParaRPr>
        </a:p>
      </dgm:t>
    </dgm:pt>
    <dgm:pt modelId="{4E9D9679-FFAB-2048-901D-3A7BF982D55A}" type="parTrans" cxnId="{C381CA54-9AC7-7145-A537-74DF2850C667}">
      <dgm:prSet/>
      <dgm:spPr/>
      <dgm:t>
        <a:bodyPr/>
        <a:lstStyle/>
        <a:p>
          <a:endParaRPr lang="en-US"/>
        </a:p>
      </dgm:t>
    </dgm:pt>
    <dgm:pt modelId="{0D12E227-29C1-3C4E-B364-3240B7598F0B}" type="sibTrans" cxnId="{C381CA54-9AC7-7145-A537-74DF2850C667}">
      <dgm:prSet/>
      <dgm:spPr/>
      <dgm:t>
        <a:bodyPr/>
        <a:lstStyle/>
        <a:p>
          <a:endParaRPr lang="en-US"/>
        </a:p>
      </dgm:t>
    </dgm:pt>
    <dgm:pt modelId="{660E3B7A-7820-6C4A-87CE-F9E3CF58D70A}">
      <dgm:prSet custT="1"/>
      <dgm:spPr>
        <a:solidFill>
          <a:srgbClr val="E2AF2D"/>
        </a:solidFill>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use scientific theories to explain phenomena observed in laboratory or field settings; and</a:t>
          </a:r>
        </a:p>
        <a:p>
          <a:pPr algn="l" defTabSz="355600" rtl="0">
            <a:lnSpc>
              <a:spcPct val="90000"/>
            </a:lnSpc>
            <a:spcBef>
              <a:spcPct val="0"/>
            </a:spcBef>
            <a:spcAft>
              <a:spcPct val="35000"/>
            </a:spcAft>
          </a:pPr>
          <a:endParaRPr lang="en-US" sz="1400" dirty="0">
            <a:solidFill>
              <a:schemeClr val="tx1"/>
            </a:solidFill>
          </a:endParaRPr>
        </a:p>
      </dgm:t>
    </dgm:pt>
    <dgm:pt modelId="{5E22F142-1F22-5848-A113-C36F5856BE7B}" type="parTrans" cxnId="{9D86525B-95A7-6949-BA59-3B05F8D02DA9}">
      <dgm:prSet/>
      <dgm:spPr/>
      <dgm:t>
        <a:bodyPr/>
        <a:lstStyle/>
        <a:p>
          <a:endParaRPr lang="en-US"/>
        </a:p>
      </dgm:t>
    </dgm:pt>
    <dgm:pt modelId="{D5E88221-C9A3-1F40-97EA-1CC34C2438AD}" type="sibTrans" cxnId="{9D86525B-95A7-6949-BA59-3B05F8D02DA9}">
      <dgm:prSet/>
      <dgm:spPr/>
      <dgm:t>
        <a:bodyPr/>
        <a:lstStyle/>
        <a:p>
          <a:endParaRPr lang="en-US"/>
        </a:p>
      </dgm:t>
    </dgm:pt>
    <dgm:pt modelId="{177D60C0-05D7-894B-9F63-3B0E339FD5C1}">
      <dgm:prSet custT="1"/>
      <dgm:spPr>
        <a:solidFill>
          <a:srgbClr val="E2AF2D"/>
        </a:solidFill>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discuss the relevance of major scientific theories and research to their lives.</a:t>
          </a:r>
        </a:p>
        <a:p>
          <a:pPr algn="l" defTabSz="355600" rtl="0">
            <a:lnSpc>
              <a:spcPct val="90000"/>
            </a:lnSpc>
            <a:spcBef>
              <a:spcPct val="0"/>
            </a:spcBef>
            <a:spcAft>
              <a:spcPct val="35000"/>
            </a:spcAft>
          </a:pPr>
          <a:endParaRPr lang="en-US" sz="1400" dirty="0">
            <a:solidFill>
              <a:schemeClr val="tx1"/>
            </a:solidFill>
          </a:endParaRPr>
        </a:p>
      </dgm:t>
    </dgm:pt>
    <dgm:pt modelId="{0C998BE3-92F4-8C42-A8FD-161012ECC60A}" type="parTrans" cxnId="{4D08BC5B-3727-6B41-93EB-7C22E06E2A63}">
      <dgm:prSet/>
      <dgm:spPr/>
      <dgm:t>
        <a:bodyPr/>
        <a:lstStyle/>
        <a:p>
          <a:endParaRPr lang="en-US"/>
        </a:p>
      </dgm:t>
    </dgm:pt>
    <dgm:pt modelId="{EA7FA704-3F3B-A04B-969B-0F3A024997E3}" type="sibTrans" cxnId="{4D08BC5B-3727-6B41-93EB-7C22E06E2A63}">
      <dgm:prSet/>
      <dgm:spPr/>
      <dgm:t>
        <a:bodyPr/>
        <a:lstStyle/>
        <a:p>
          <a:endParaRPr lang="en-US"/>
        </a:p>
      </dgm:t>
    </dgm:pt>
    <dgm:pt modelId="{25F967C1-F402-1046-BD3F-236DAC0DCD97}">
      <dgm:prSet/>
      <dgm:spPr/>
      <dgm:t>
        <a:bodyPr/>
        <a:lstStyle/>
        <a:p>
          <a:r>
            <a:rPr lang="en-US" dirty="0" smtClean="0"/>
            <a:t>Lifelong Intellectual Endeavor</a:t>
          </a:r>
          <a:endParaRPr lang="en-US" dirty="0"/>
        </a:p>
      </dgm:t>
    </dgm:pt>
    <dgm:pt modelId="{08115799-0E7E-664D-B3CA-A5659B0BDEC2}" type="parTrans" cxnId="{212322AD-C348-3D43-9532-B26263B6846E}">
      <dgm:prSet/>
      <dgm:spPr/>
      <dgm:t>
        <a:bodyPr/>
        <a:lstStyle/>
        <a:p>
          <a:endParaRPr lang="en-US"/>
        </a:p>
      </dgm:t>
    </dgm:pt>
    <dgm:pt modelId="{05DF35E9-2C17-9E49-86CF-5399315D4118}" type="sibTrans" cxnId="{212322AD-C348-3D43-9532-B26263B6846E}">
      <dgm:prSet/>
      <dgm:spPr/>
      <dgm:t>
        <a:bodyPr/>
        <a:lstStyle/>
        <a:p>
          <a:endParaRPr lang="en-US"/>
        </a:p>
      </dgm:t>
    </dgm:pt>
    <dgm:pt modelId="{45A7AA28-A4ED-3441-99E8-95ECE6B10986}">
      <dgm:prSet/>
      <dgm:spPr/>
      <dgm:t>
        <a:bodyPr/>
        <a:lstStyle/>
        <a:p>
          <a:r>
            <a:rPr lang="en-US" dirty="0" smtClean="0"/>
            <a:t>Intellectual Attainment</a:t>
          </a:r>
          <a:endParaRPr lang="en-US" dirty="0"/>
        </a:p>
      </dgm:t>
    </dgm:pt>
    <dgm:pt modelId="{6031E5DE-68AE-F546-9020-7BAE03D6A094}" type="parTrans" cxnId="{D13CD381-A115-544C-BD63-D7F506536429}">
      <dgm:prSet/>
      <dgm:spPr/>
      <dgm:t>
        <a:bodyPr/>
        <a:lstStyle/>
        <a:p>
          <a:endParaRPr lang="en-US"/>
        </a:p>
      </dgm:t>
    </dgm:pt>
    <dgm:pt modelId="{5469C7BB-07C7-9144-A22A-735F163E388F}" type="sibTrans" cxnId="{D13CD381-A115-544C-BD63-D7F506536429}">
      <dgm:prSet/>
      <dgm:spPr/>
      <dgm:t>
        <a:bodyPr/>
        <a:lstStyle/>
        <a:p>
          <a:endParaRPr lang="en-US"/>
        </a:p>
      </dgm:t>
    </dgm:pt>
    <dgm:pt modelId="{150CC064-5EA0-D743-8CA3-1408A3105F6E}">
      <dgm:prSet/>
      <dgm:spPr/>
      <dgm:t>
        <a:bodyPr/>
        <a:lstStyle/>
        <a:p>
          <a:r>
            <a:rPr lang="en-US" dirty="0" smtClean="0"/>
            <a:t>Appreciation for Diversity</a:t>
          </a:r>
          <a:endParaRPr lang="en-US" dirty="0"/>
        </a:p>
      </dgm:t>
    </dgm:pt>
    <dgm:pt modelId="{8842E665-C7A4-A84D-89DE-57C393754C49}" type="parTrans" cxnId="{25794DD6-C051-834E-BA17-0454AE068D5C}">
      <dgm:prSet/>
      <dgm:spPr/>
      <dgm:t>
        <a:bodyPr/>
        <a:lstStyle/>
        <a:p>
          <a:endParaRPr lang="en-US"/>
        </a:p>
      </dgm:t>
    </dgm:pt>
    <dgm:pt modelId="{22D3BC6F-1FFB-2148-AE75-E00E0C538CB9}" type="sibTrans" cxnId="{25794DD6-C051-834E-BA17-0454AE068D5C}">
      <dgm:prSet/>
      <dgm:spPr/>
      <dgm:t>
        <a:bodyPr/>
        <a:lstStyle/>
        <a:p>
          <a:endParaRPr lang="en-US"/>
        </a:p>
      </dgm:t>
    </dgm:pt>
    <dgm:pt modelId="{6DE2C4A6-2377-FA48-B383-D3B543B223E7}">
      <dgm:prSet/>
      <dgm:spPr/>
      <dgm:t>
        <a:bodyPr/>
        <a:lstStyle/>
        <a:p>
          <a:r>
            <a:rPr lang="en-US" dirty="0" smtClean="0"/>
            <a:t>Qualities of Mind &amp; Spirit</a:t>
          </a:r>
          <a:endParaRPr lang="en-US" dirty="0"/>
        </a:p>
      </dgm:t>
    </dgm:pt>
    <dgm:pt modelId="{827A3EDB-B0D2-874B-8BF1-93F2FD92B3EF}" type="parTrans" cxnId="{DA25210D-A7A2-6C46-9945-E99B83FC6E86}">
      <dgm:prSet/>
      <dgm:spPr/>
      <dgm:t>
        <a:bodyPr/>
        <a:lstStyle/>
        <a:p>
          <a:endParaRPr lang="en-US"/>
        </a:p>
      </dgm:t>
    </dgm:pt>
    <dgm:pt modelId="{095AC591-E889-304E-BFEC-4B85FE9587BD}" type="sibTrans" cxnId="{DA25210D-A7A2-6C46-9945-E99B83FC6E86}">
      <dgm:prSet/>
      <dgm:spPr/>
      <dgm:t>
        <a:bodyPr/>
        <a:lstStyle/>
        <a:p>
          <a:endParaRPr lang="en-US"/>
        </a:p>
      </dgm:t>
    </dgm:pt>
    <dgm:pt modelId="{CCFA2B5E-4C8F-214B-94AE-554301D85266}">
      <dgm:prSet/>
      <dgm:spPr/>
      <dgm:t>
        <a:bodyPr/>
        <a:lstStyle/>
        <a:p>
          <a:r>
            <a:rPr lang="en-US" dirty="0" smtClean="0"/>
            <a:t>Integration &amp; Application of Knowledge</a:t>
          </a:r>
          <a:endParaRPr lang="en-US" dirty="0"/>
        </a:p>
      </dgm:t>
    </dgm:pt>
    <dgm:pt modelId="{5D5AA9AE-6C50-554C-AA0F-9E65856348B6}" type="parTrans" cxnId="{5746B7B2-FB75-2B4A-9802-83C4D0E322F5}">
      <dgm:prSet/>
      <dgm:spPr/>
      <dgm:t>
        <a:bodyPr/>
        <a:lstStyle/>
        <a:p>
          <a:endParaRPr lang="en-US"/>
        </a:p>
      </dgm:t>
    </dgm:pt>
    <dgm:pt modelId="{B955F65E-8BE9-B747-B0FC-CF4C6CE244DB}" type="sibTrans" cxnId="{5746B7B2-FB75-2B4A-9802-83C4D0E322F5}">
      <dgm:prSet/>
      <dgm:spPr/>
      <dgm:t>
        <a:bodyPr/>
        <a:lstStyle/>
        <a:p>
          <a:endParaRPr lang="en-US"/>
        </a:p>
      </dgm:t>
    </dgm:pt>
    <dgm:pt modelId="{3B1BD346-0D7E-5C47-96FE-44B842E0CD6B}">
      <dgm:prSet/>
      <dgm:spPr/>
      <dgm:t>
        <a:bodyPr/>
        <a:lstStyle/>
        <a:p>
          <a:r>
            <a:rPr lang="en-US" dirty="0" smtClean="0"/>
            <a:t>Ethical Engagement</a:t>
          </a:r>
          <a:endParaRPr lang="en-US" dirty="0"/>
        </a:p>
      </dgm:t>
    </dgm:pt>
    <dgm:pt modelId="{02CB3F16-40B5-044C-8A70-A269A3D8F3EC}" type="parTrans" cxnId="{4F20E60F-94C2-714B-8DED-9F0EB86ABC16}">
      <dgm:prSet/>
      <dgm:spPr/>
      <dgm:t>
        <a:bodyPr/>
        <a:lstStyle/>
        <a:p>
          <a:endParaRPr lang="en-US"/>
        </a:p>
      </dgm:t>
    </dgm:pt>
    <dgm:pt modelId="{47F3922E-8DFF-724E-A3DE-9AF8EF46E7FE}" type="sibTrans" cxnId="{4F20E60F-94C2-714B-8DED-9F0EB86ABC16}">
      <dgm:prSet/>
      <dgm:spPr/>
      <dgm:t>
        <a:bodyPr/>
        <a:lstStyle/>
        <a:p>
          <a:endParaRPr lang="en-US"/>
        </a:p>
      </dgm:t>
    </dgm:pt>
    <dgm:pt modelId="{928D1051-B4D6-454C-A1CB-3FF809E46847}" type="pres">
      <dgm:prSet presAssocID="{4CC5107B-D097-A34F-A430-11CA1C316550}" presName="Name0" presStyleCnt="0">
        <dgm:presLayoutVars>
          <dgm:dir/>
          <dgm:animLvl val="lvl"/>
          <dgm:resizeHandles/>
        </dgm:presLayoutVars>
      </dgm:prSet>
      <dgm:spPr/>
      <dgm:t>
        <a:bodyPr/>
        <a:lstStyle/>
        <a:p>
          <a:endParaRPr lang="en-US"/>
        </a:p>
      </dgm:t>
    </dgm:pt>
    <dgm:pt modelId="{6F62AA3E-C82E-494E-AA38-45B038536946}" type="pres">
      <dgm:prSet presAssocID="{25FA884A-A49F-DF4C-AB2F-F66A6FFC8EA4}" presName="linNode" presStyleCnt="0"/>
      <dgm:spPr/>
    </dgm:pt>
    <dgm:pt modelId="{6BB2005C-3397-6C41-A8E2-9DE9FB7326C5}" type="pres">
      <dgm:prSet presAssocID="{25FA884A-A49F-DF4C-AB2F-F66A6FFC8EA4}" presName="parentShp" presStyleLbl="node1" presStyleIdx="0" presStyleCnt="6" custScaleX="244395">
        <dgm:presLayoutVars>
          <dgm:bulletEnabled val="1"/>
        </dgm:presLayoutVars>
      </dgm:prSet>
      <dgm:spPr/>
      <dgm:t>
        <a:bodyPr/>
        <a:lstStyle/>
        <a:p>
          <a:endParaRPr lang="en-US"/>
        </a:p>
      </dgm:t>
    </dgm:pt>
    <dgm:pt modelId="{C0EE3DF1-ABEF-B54A-BE6D-0CACE93A66F9}" type="pres">
      <dgm:prSet presAssocID="{25FA884A-A49F-DF4C-AB2F-F66A6FFC8EA4}" presName="childShp" presStyleLbl="bgAccFollowNode1" presStyleIdx="0" presStyleCnt="6">
        <dgm:presLayoutVars>
          <dgm:bulletEnabled val="1"/>
        </dgm:presLayoutVars>
      </dgm:prSet>
      <dgm:spPr/>
      <dgm:t>
        <a:bodyPr/>
        <a:lstStyle/>
        <a:p>
          <a:endParaRPr lang="en-US"/>
        </a:p>
      </dgm:t>
    </dgm:pt>
    <dgm:pt modelId="{D81E4692-5F99-E245-8559-5561B75DDED9}" type="pres">
      <dgm:prSet presAssocID="{AE85D2A4-0A88-434A-BA3F-48459C3431A7}" presName="spacing" presStyleCnt="0"/>
      <dgm:spPr/>
    </dgm:pt>
    <dgm:pt modelId="{C7BF0D1E-082E-E44B-9D7E-EDB6F2AEF2BC}" type="pres">
      <dgm:prSet presAssocID="{9D526CA1-6583-ED46-A6D2-9A3515F09EC6}" presName="linNode" presStyleCnt="0"/>
      <dgm:spPr/>
    </dgm:pt>
    <dgm:pt modelId="{B9A73DB5-A8D3-7940-8A07-275902139F98}" type="pres">
      <dgm:prSet presAssocID="{9D526CA1-6583-ED46-A6D2-9A3515F09EC6}" presName="parentShp" presStyleLbl="node1" presStyleIdx="1" presStyleCnt="6" custScaleX="243431">
        <dgm:presLayoutVars>
          <dgm:bulletEnabled val="1"/>
        </dgm:presLayoutVars>
      </dgm:prSet>
      <dgm:spPr/>
      <dgm:t>
        <a:bodyPr/>
        <a:lstStyle/>
        <a:p>
          <a:endParaRPr lang="en-US"/>
        </a:p>
      </dgm:t>
    </dgm:pt>
    <dgm:pt modelId="{6EA9540F-A613-4541-B282-A805C423BA3F}" type="pres">
      <dgm:prSet presAssocID="{9D526CA1-6583-ED46-A6D2-9A3515F09EC6}" presName="childShp" presStyleLbl="bgAccFollowNode1" presStyleIdx="1" presStyleCnt="6">
        <dgm:presLayoutVars>
          <dgm:bulletEnabled val="1"/>
        </dgm:presLayoutVars>
      </dgm:prSet>
      <dgm:spPr/>
      <dgm:t>
        <a:bodyPr/>
        <a:lstStyle/>
        <a:p>
          <a:endParaRPr lang="en-US"/>
        </a:p>
      </dgm:t>
    </dgm:pt>
    <dgm:pt modelId="{AA8CFECB-18D5-8449-9ACF-7F8494B38DCE}" type="pres">
      <dgm:prSet presAssocID="{9E39DC71-19AA-9146-A575-FE5E885A5227}" presName="spacing" presStyleCnt="0"/>
      <dgm:spPr/>
    </dgm:pt>
    <dgm:pt modelId="{F3F99CB4-12CD-B845-A2BE-3E5EB37721D4}" type="pres">
      <dgm:prSet presAssocID="{C6934619-9888-F24A-B6B1-655354FF5B96}" presName="linNode" presStyleCnt="0"/>
      <dgm:spPr/>
    </dgm:pt>
    <dgm:pt modelId="{95B64181-1435-4340-8656-DB171452EE3E}" type="pres">
      <dgm:prSet presAssocID="{C6934619-9888-F24A-B6B1-655354FF5B96}" presName="parentShp" presStyleLbl="node1" presStyleIdx="2" presStyleCnt="6" custScaleX="252413">
        <dgm:presLayoutVars>
          <dgm:bulletEnabled val="1"/>
        </dgm:presLayoutVars>
      </dgm:prSet>
      <dgm:spPr/>
      <dgm:t>
        <a:bodyPr/>
        <a:lstStyle/>
        <a:p>
          <a:endParaRPr lang="en-US"/>
        </a:p>
      </dgm:t>
    </dgm:pt>
    <dgm:pt modelId="{FFE44157-DF86-F74D-B6A1-2AE6EF9F2899}" type="pres">
      <dgm:prSet presAssocID="{C6934619-9888-F24A-B6B1-655354FF5B96}" presName="childShp" presStyleLbl="bgAccFollowNode1" presStyleIdx="2" presStyleCnt="6">
        <dgm:presLayoutVars>
          <dgm:bulletEnabled val="1"/>
        </dgm:presLayoutVars>
      </dgm:prSet>
      <dgm:spPr/>
      <dgm:t>
        <a:bodyPr/>
        <a:lstStyle/>
        <a:p>
          <a:endParaRPr lang="en-US"/>
        </a:p>
      </dgm:t>
    </dgm:pt>
    <dgm:pt modelId="{685620D3-18BF-C443-A75E-8414567C6985}" type="pres">
      <dgm:prSet presAssocID="{67D975B8-D7FD-2249-B4BA-F9D63DDB4FC0}" presName="spacing" presStyleCnt="0"/>
      <dgm:spPr/>
    </dgm:pt>
    <dgm:pt modelId="{232BD0FC-023F-684C-84BE-AEF3A7917974}" type="pres">
      <dgm:prSet presAssocID="{2939C40E-4344-B048-A23E-AF42C4EF076D}" presName="linNode" presStyleCnt="0"/>
      <dgm:spPr/>
    </dgm:pt>
    <dgm:pt modelId="{36663AD8-9595-C643-854F-BD8B4A297074}" type="pres">
      <dgm:prSet presAssocID="{2939C40E-4344-B048-A23E-AF42C4EF076D}" presName="parentShp" presStyleLbl="node1" presStyleIdx="3" presStyleCnt="6" custScaleX="253353" custLinFactNeighborX="-5915" custLinFactNeighborY="329">
        <dgm:presLayoutVars>
          <dgm:bulletEnabled val="1"/>
        </dgm:presLayoutVars>
      </dgm:prSet>
      <dgm:spPr/>
      <dgm:t>
        <a:bodyPr/>
        <a:lstStyle/>
        <a:p>
          <a:endParaRPr lang="en-US"/>
        </a:p>
      </dgm:t>
    </dgm:pt>
    <dgm:pt modelId="{FE08FCE4-B102-EC4B-B3B1-0E52AB0B0082}" type="pres">
      <dgm:prSet presAssocID="{2939C40E-4344-B048-A23E-AF42C4EF076D}" presName="childShp" presStyleLbl="bgAccFollowNode1" presStyleIdx="3" presStyleCnt="6">
        <dgm:presLayoutVars>
          <dgm:bulletEnabled val="1"/>
        </dgm:presLayoutVars>
      </dgm:prSet>
      <dgm:spPr/>
      <dgm:t>
        <a:bodyPr/>
        <a:lstStyle/>
        <a:p>
          <a:endParaRPr lang="en-US"/>
        </a:p>
      </dgm:t>
    </dgm:pt>
    <dgm:pt modelId="{E8769818-D94B-274B-8EB7-0FF625FBB738}" type="pres">
      <dgm:prSet presAssocID="{0D12E227-29C1-3C4E-B364-3240B7598F0B}" presName="spacing" presStyleCnt="0"/>
      <dgm:spPr/>
    </dgm:pt>
    <dgm:pt modelId="{ED50DEC9-22CA-8F4D-9897-C80744F18C4E}" type="pres">
      <dgm:prSet presAssocID="{660E3B7A-7820-6C4A-87CE-F9E3CF58D70A}" presName="linNode" presStyleCnt="0"/>
      <dgm:spPr/>
    </dgm:pt>
    <dgm:pt modelId="{68A00115-C57E-0048-9861-5EA6A4ECF709}" type="pres">
      <dgm:prSet presAssocID="{660E3B7A-7820-6C4A-87CE-F9E3CF58D70A}" presName="parentShp" presStyleLbl="node1" presStyleIdx="4" presStyleCnt="6" custScaleX="250775">
        <dgm:presLayoutVars>
          <dgm:bulletEnabled val="1"/>
        </dgm:presLayoutVars>
      </dgm:prSet>
      <dgm:spPr/>
      <dgm:t>
        <a:bodyPr/>
        <a:lstStyle/>
        <a:p>
          <a:endParaRPr lang="en-US"/>
        </a:p>
      </dgm:t>
    </dgm:pt>
    <dgm:pt modelId="{E0E4C5F3-4BD6-4048-8A01-870446CF68CD}" type="pres">
      <dgm:prSet presAssocID="{660E3B7A-7820-6C4A-87CE-F9E3CF58D70A}" presName="childShp" presStyleLbl="bgAccFollowNode1" presStyleIdx="4" presStyleCnt="6">
        <dgm:presLayoutVars>
          <dgm:bulletEnabled val="1"/>
        </dgm:presLayoutVars>
      </dgm:prSet>
      <dgm:spPr/>
      <dgm:t>
        <a:bodyPr/>
        <a:lstStyle/>
        <a:p>
          <a:endParaRPr lang="en-US"/>
        </a:p>
      </dgm:t>
    </dgm:pt>
    <dgm:pt modelId="{70CF77F2-165F-B14F-A2E9-DA5F8B2E755E}" type="pres">
      <dgm:prSet presAssocID="{D5E88221-C9A3-1F40-97EA-1CC34C2438AD}" presName="spacing" presStyleCnt="0"/>
      <dgm:spPr/>
    </dgm:pt>
    <dgm:pt modelId="{1A975A72-A577-1B47-A4C4-AB2318CF36B4}" type="pres">
      <dgm:prSet presAssocID="{177D60C0-05D7-894B-9F63-3B0E339FD5C1}" presName="linNode" presStyleCnt="0"/>
      <dgm:spPr/>
    </dgm:pt>
    <dgm:pt modelId="{E84C2FF3-80F6-3A4C-9E1A-D3ACBEC0B1C9}" type="pres">
      <dgm:prSet presAssocID="{177D60C0-05D7-894B-9F63-3B0E339FD5C1}" presName="parentShp" presStyleLbl="node1" presStyleIdx="5" presStyleCnt="6" custScaleX="251365">
        <dgm:presLayoutVars>
          <dgm:bulletEnabled val="1"/>
        </dgm:presLayoutVars>
      </dgm:prSet>
      <dgm:spPr/>
      <dgm:t>
        <a:bodyPr/>
        <a:lstStyle/>
        <a:p>
          <a:endParaRPr lang="en-US"/>
        </a:p>
      </dgm:t>
    </dgm:pt>
    <dgm:pt modelId="{DB68EB58-7A7E-8E48-AA29-1A28FCBC735D}" type="pres">
      <dgm:prSet presAssocID="{177D60C0-05D7-894B-9F63-3B0E339FD5C1}" presName="childShp" presStyleLbl="bgAccFollowNode1" presStyleIdx="5" presStyleCnt="6">
        <dgm:presLayoutVars>
          <dgm:bulletEnabled val="1"/>
        </dgm:presLayoutVars>
      </dgm:prSet>
      <dgm:spPr/>
      <dgm:t>
        <a:bodyPr/>
        <a:lstStyle/>
        <a:p>
          <a:endParaRPr lang="en-US"/>
        </a:p>
      </dgm:t>
    </dgm:pt>
  </dgm:ptLst>
  <dgm:cxnLst>
    <dgm:cxn modelId="{01B5D490-6384-0E4A-91DE-D5823FF2C9FD}" type="presOf" srcId="{4CC5107B-D097-A34F-A430-11CA1C316550}" destId="{928D1051-B4D6-454C-A1CB-3FF809E46847}" srcOrd="0" destOrd="0" presId="urn:microsoft.com/office/officeart/2005/8/layout/vList6"/>
    <dgm:cxn modelId="{25794DD6-C051-834E-BA17-0454AE068D5C}" srcId="{C6934619-9888-F24A-B6B1-655354FF5B96}" destId="{150CC064-5EA0-D743-8CA3-1408A3105F6E}" srcOrd="0" destOrd="0" parTransId="{8842E665-C7A4-A84D-89DE-57C393754C49}" sibTransId="{22D3BC6F-1FFB-2148-AE75-E00E0C538CB9}"/>
    <dgm:cxn modelId="{4F20E60F-94C2-714B-8DED-9F0EB86ABC16}" srcId="{2939C40E-4344-B048-A23E-AF42C4EF076D}" destId="{3B1BD346-0D7E-5C47-96FE-44B842E0CD6B}" srcOrd="0" destOrd="0" parTransId="{02CB3F16-40B5-044C-8A70-A269A3D8F3EC}" sibTransId="{47F3922E-8DFF-724E-A3DE-9AF8EF46E7FE}"/>
    <dgm:cxn modelId="{172C6399-287B-DC40-94EF-EB141576D769}" srcId="{4CC5107B-D097-A34F-A430-11CA1C316550}" destId="{C6934619-9888-F24A-B6B1-655354FF5B96}" srcOrd="2" destOrd="0" parTransId="{77AC68A1-2936-7045-BB06-4C39CAF31663}" sibTransId="{67D975B8-D7FD-2249-B4BA-F9D63DDB4FC0}"/>
    <dgm:cxn modelId="{5C0498E6-0563-D343-9C4F-B80A6CF4ADC2}" type="presOf" srcId="{660E3B7A-7820-6C4A-87CE-F9E3CF58D70A}" destId="{68A00115-C57E-0048-9861-5EA6A4ECF709}" srcOrd="0" destOrd="0" presId="urn:microsoft.com/office/officeart/2005/8/layout/vList6"/>
    <dgm:cxn modelId="{C381CA54-9AC7-7145-A537-74DF2850C667}" srcId="{4CC5107B-D097-A34F-A430-11CA1C316550}" destId="{2939C40E-4344-B048-A23E-AF42C4EF076D}" srcOrd="3" destOrd="0" parTransId="{4E9D9679-FFAB-2048-901D-3A7BF982D55A}" sibTransId="{0D12E227-29C1-3C4E-B364-3240B7598F0B}"/>
    <dgm:cxn modelId="{4D08BC5B-3727-6B41-93EB-7C22E06E2A63}" srcId="{4CC5107B-D097-A34F-A430-11CA1C316550}" destId="{177D60C0-05D7-894B-9F63-3B0E339FD5C1}" srcOrd="5" destOrd="0" parTransId="{0C998BE3-92F4-8C42-A8FD-161012ECC60A}" sibTransId="{EA7FA704-3F3B-A04B-969B-0F3A024997E3}"/>
    <dgm:cxn modelId="{5746B7B2-FB75-2B4A-9802-83C4D0E322F5}" srcId="{660E3B7A-7820-6C4A-87CE-F9E3CF58D70A}" destId="{CCFA2B5E-4C8F-214B-94AE-554301D85266}" srcOrd="0" destOrd="0" parTransId="{5D5AA9AE-6C50-554C-AA0F-9E65856348B6}" sibTransId="{B955F65E-8BE9-B747-B0FC-CF4C6CE244DB}"/>
    <dgm:cxn modelId="{7D25A2C7-51D0-DC4E-8374-D142FC389A18}" type="presOf" srcId="{CCFA2B5E-4C8F-214B-94AE-554301D85266}" destId="{E0E4C5F3-4BD6-4048-8A01-870446CF68CD}" srcOrd="0" destOrd="0" presId="urn:microsoft.com/office/officeart/2005/8/layout/vList6"/>
    <dgm:cxn modelId="{6DAB1547-EF23-364A-8D04-FF21018D06CB}" type="presOf" srcId="{45A7AA28-A4ED-3441-99E8-95ECE6B10986}" destId="{6EA9540F-A613-4541-B282-A805C423BA3F}" srcOrd="0" destOrd="0" presId="urn:microsoft.com/office/officeart/2005/8/layout/vList6"/>
    <dgm:cxn modelId="{212322AD-C348-3D43-9532-B26263B6846E}" srcId="{25FA884A-A49F-DF4C-AB2F-F66A6FFC8EA4}" destId="{25F967C1-F402-1046-BD3F-236DAC0DCD97}" srcOrd="0" destOrd="0" parTransId="{08115799-0E7E-664D-B3CA-A5659B0BDEC2}" sibTransId="{05DF35E9-2C17-9E49-86CF-5399315D4118}"/>
    <dgm:cxn modelId="{61CABD49-C39F-A447-ACB7-2EAA42B7133D}" type="presOf" srcId="{6DE2C4A6-2377-FA48-B383-D3B543B223E7}" destId="{DB68EB58-7A7E-8E48-AA29-1A28FCBC735D}" srcOrd="0" destOrd="0" presId="urn:microsoft.com/office/officeart/2005/8/layout/vList6"/>
    <dgm:cxn modelId="{FFAA25EC-D4BA-584F-9E4C-482C377D6ABD}" type="presOf" srcId="{177D60C0-05D7-894B-9F63-3B0E339FD5C1}" destId="{E84C2FF3-80F6-3A4C-9E1A-D3ACBEC0B1C9}" srcOrd="0" destOrd="0" presId="urn:microsoft.com/office/officeart/2005/8/layout/vList6"/>
    <dgm:cxn modelId="{7F53A593-59A9-9444-ADC5-E2F21D4AB536}" type="presOf" srcId="{3B1BD346-0D7E-5C47-96FE-44B842E0CD6B}" destId="{FE08FCE4-B102-EC4B-B3B1-0E52AB0B0082}" srcOrd="0" destOrd="0" presId="urn:microsoft.com/office/officeart/2005/8/layout/vList6"/>
    <dgm:cxn modelId="{D13CD381-A115-544C-BD63-D7F506536429}" srcId="{9D526CA1-6583-ED46-A6D2-9A3515F09EC6}" destId="{45A7AA28-A4ED-3441-99E8-95ECE6B10986}" srcOrd="0" destOrd="0" parTransId="{6031E5DE-68AE-F546-9020-7BAE03D6A094}" sibTransId="{5469C7BB-07C7-9144-A22A-735F163E388F}"/>
    <dgm:cxn modelId="{6AD08D29-9AE3-5D4C-A7F6-74B5E365B0C3}" type="presOf" srcId="{25F967C1-F402-1046-BD3F-236DAC0DCD97}" destId="{C0EE3DF1-ABEF-B54A-BE6D-0CACE93A66F9}" srcOrd="0" destOrd="0" presId="urn:microsoft.com/office/officeart/2005/8/layout/vList6"/>
    <dgm:cxn modelId="{CB339183-46BE-A140-B37D-3810F5230B7D}" srcId="{4CC5107B-D097-A34F-A430-11CA1C316550}" destId="{9D526CA1-6583-ED46-A6D2-9A3515F09EC6}" srcOrd="1" destOrd="0" parTransId="{6ED4858C-0BBC-B94F-B3DC-F946AF0EC8F8}" sibTransId="{9E39DC71-19AA-9146-A575-FE5E885A5227}"/>
    <dgm:cxn modelId="{DA25210D-A7A2-6C46-9945-E99B83FC6E86}" srcId="{177D60C0-05D7-894B-9F63-3B0E339FD5C1}" destId="{6DE2C4A6-2377-FA48-B383-D3B543B223E7}" srcOrd="0" destOrd="0" parTransId="{827A3EDB-B0D2-874B-8BF1-93F2FD92B3EF}" sibTransId="{095AC591-E889-304E-BFEC-4B85FE9587BD}"/>
    <dgm:cxn modelId="{0FA6AEFE-12B1-CE4C-86B1-EF74566D9E48}" type="presOf" srcId="{150CC064-5EA0-D743-8CA3-1408A3105F6E}" destId="{FFE44157-DF86-F74D-B6A1-2AE6EF9F2899}" srcOrd="0" destOrd="0" presId="urn:microsoft.com/office/officeart/2005/8/layout/vList6"/>
    <dgm:cxn modelId="{6CEFEC84-5FC7-3443-A628-66E4432A68E0}" srcId="{4CC5107B-D097-A34F-A430-11CA1C316550}" destId="{25FA884A-A49F-DF4C-AB2F-F66A6FFC8EA4}" srcOrd="0" destOrd="0" parTransId="{451C7EED-2B02-8B48-AD2C-E2977CDD56DB}" sibTransId="{AE85D2A4-0A88-434A-BA3F-48459C3431A7}"/>
    <dgm:cxn modelId="{36D34703-D112-5248-998B-21C89453999D}" type="presOf" srcId="{C6934619-9888-F24A-B6B1-655354FF5B96}" destId="{95B64181-1435-4340-8656-DB171452EE3E}" srcOrd="0" destOrd="0" presId="urn:microsoft.com/office/officeart/2005/8/layout/vList6"/>
    <dgm:cxn modelId="{C8D31B54-9279-3149-A8B8-81D8E3F7D53A}" type="presOf" srcId="{25FA884A-A49F-DF4C-AB2F-F66A6FFC8EA4}" destId="{6BB2005C-3397-6C41-A8E2-9DE9FB7326C5}" srcOrd="0" destOrd="0" presId="urn:microsoft.com/office/officeart/2005/8/layout/vList6"/>
    <dgm:cxn modelId="{AC1691D2-D488-5B49-BC87-560CF036653B}" type="presOf" srcId="{2939C40E-4344-B048-A23E-AF42C4EF076D}" destId="{36663AD8-9595-C643-854F-BD8B4A297074}" srcOrd="0" destOrd="0" presId="urn:microsoft.com/office/officeart/2005/8/layout/vList6"/>
    <dgm:cxn modelId="{9D86525B-95A7-6949-BA59-3B05F8D02DA9}" srcId="{4CC5107B-D097-A34F-A430-11CA1C316550}" destId="{660E3B7A-7820-6C4A-87CE-F9E3CF58D70A}" srcOrd="4" destOrd="0" parTransId="{5E22F142-1F22-5848-A113-C36F5856BE7B}" sibTransId="{D5E88221-C9A3-1F40-97EA-1CC34C2438AD}"/>
    <dgm:cxn modelId="{5563A8C9-D402-8140-9C4A-1E5149658215}" type="presOf" srcId="{9D526CA1-6583-ED46-A6D2-9A3515F09EC6}" destId="{B9A73DB5-A8D3-7940-8A07-275902139F98}" srcOrd="0" destOrd="0" presId="urn:microsoft.com/office/officeart/2005/8/layout/vList6"/>
    <dgm:cxn modelId="{6CE121EE-BD7D-8B4A-BA21-8A930FF235B3}" type="presParOf" srcId="{928D1051-B4D6-454C-A1CB-3FF809E46847}" destId="{6F62AA3E-C82E-494E-AA38-45B038536946}" srcOrd="0" destOrd="0" presId="urn:microsoft.com/office/officeart/2005/8/layout/vList6"/>
    <dgm:cxn modelId="{09681E34-7F68-E24E-B3AB-DACC1D4AA31D}" type="presParOf" srcId="{6F62AA3E-C82E-494E-AA38-45B038536946}" destId="{6BB2005C-3397-6C41-A8E2-9DE9FB7326C5}" srcOrd="0" destOrd="0" presId="urn:microsoft.com/office/officeart/2005/8/layout/vList6"/>
    <dgm:cxn modelId="{5498AC6D-8FFC-7D4F-A8C4-0B7696ADBF77}" type="presParOf" srcId="{6F62AA3E-C82E-494E-AA38-45B038536946}" destId="{C0EE3DF1-ABEF-B54A-BE6D-0CACE93A66F9}" srcOrd="1" destOrd="0" presId="urn:microsoft.com/office/officeart/2005/8/layout/vList6"/>
    <dgm:cxn modelId="{9A70745B-30BC-D54C-B93F-998A28F5A0D8}" type="presParOf" srcId="{928D1051-B4D6-454C-A1CB-3FF809E46847}" destId="{D81E4692-5F99-E245-8559-5561B75DDED9}" srcOrd="1" destOrd="0" presId="urn:microsoft.com/office/officeart/2005/8/layout/vList6"/>
    <dgm:cxn modelId="{EB2F8D69-AE67-D547-A82D-79CFC01B68D2}" type="presParOf" srcId="{928D1051-B4D6-454C-A1CB-3FF809E46847}" destId="{C7BF0D1E-082E-E44B-9D7E-EDB6F2AEF2BC}" srcOrd="2" destOrd="0" presId="urn:microsoft.com/office/officeart/2005/8/layout/vList6"/>
    <dgm:cxn modelId="{FC7AF837-4CD3-5D43-A18C-8066CE69F8FE}" type="presParOf" srcId="{C7BF0D1E-082E-E44B-9D7E-EDB6F2AEF2BC}" destId="{B9A73DB5-A8D3-7940-8A07-275902139F98}" srcOrd="0" destOrd="0" presId="urn:microsoft.com/office/officeart/2005/8/layout/vList6"/>
    <dgm:cxn modelId="{BE06F062-651B-6C40-B3C9-2A993F407E7B}" type="presParOf" srcId="{C7BF0D1E-082E-E44B-9D7E-EDB6F2AEF2BC}" destId="{6EA9540F-A613-4541-B282-A805C423BA3F}" srcOrd="1" destOrd="0" presId="urn:microsoft.com/office/officeart/2005/8/layout/vList6"/>
    <dgm:cxn modelId="{D4824D90-F9AE-5C4B-8622-D73E32A722F7}" type="presParOf" srcId="{928D1051-B4D6-454C-A1CB-3FF809E46847}" destId="{AA8CFECB-18D5-8449-9ACF-7F8494B38DCE}" srcOrd="3" destOrd="0" presId="urn:microsoft.com/office/officeart/2005/8/layout/vList6"/>
    <dgm:cxn modelId="{49D9466B-0704-4E44-B563-5063502847C9}" type="presParOf" srcId="{928D1051-B4D6-454C-A1CB-3FF809E46847}" destId="{F3F99CB4-12CD-B845-A2BE-3E5EB37721D4}" srcOrd="4" destOrd="0" presId="urn:microsoft.com/office/officeart/2005/8/layout/vList6"/>
    <dgm:cxn modelId="{3A151CBD-BD47-4641-BE42-0364D8A70821}" type="presParOf" srcId="{F3F99CB4-12CD-B845-A2BE-3E5EB37721D4}" destId="{95B64181-1435-4340-8656-DB171452EE3E}" srcOrd="0" destOrd="0" presId="urn:microsoft.com/office/officeart/2005/8/layout/vList6"/>
    <dgm:cxn modelId="{7457BCE6-88D0-0541-9BA6-1A2CD557D2B5}" type="presParOf" srcId="{F3F99CB4-12CD-B845-A2BE-3E5EB37721D4}" destId="{FFE44157-DF86-F74D-B6A1-2AE6EF9F2899}" srcOrd="1" destOrd="0" presId="urn:microsoft.com/office/officeart/2005/8/layout/vList6"/>
    <dgm:cxn modelId="{5BABFB34-F8EE-2C4F-8DB4-F77FBE212F51}" type="presParOf" srcId="{928D1051-B4D6-454C-A1CB-3FF809E46847}" destId="{685620D3-18BF-C443-A75E-8414567C6985}" srcOrd="5" destOrd="0" presId="urn:microsoft.com/office/officeart/2005/8/layout/vList6"/>
    <dgm:cxn modelId="{89D86599-DA90-F54D-897D-C289DDD257BA}" type="presParOf" srcId="{928D1051-B4D6-454C-A1CB-3FF809E46847}" destId="{232BD0FC-023F-684C-84BE-AEF3A7917974}" srcOrd="6" destOrd="0" presId="urn:microsoft.com/office/officeart/2005/8/layout/vList6"/>
    <dgm:cxn modelId="{CCA24916-5600-F649-AE89-5B107ACF6DF3}" type="presParOf" srcId="{232BD0FC-023F-684C-84BE-AEF3A7917974}" destId="{36663AD8-9595-C643-854F-BD8B4A297074}" srcOrd="0" destOrd="0" presId="urn:microsoft.com/office/officeart/2005/8/layout/vList6"/>
    <dgm:cxn modelId="{6E0505CB-77A2-6846-9785-17AB7FBD84F3}" type="presParOf" srcId="{232BD0FC-023F-684C-84BE-AEF3A7917974}" destId="{FE08FCE4-B102-EC4B-B3B1-0E52AB0B0082}" srcOrd="1" destOrd="0" presId="urn:microsoft.com/office/officeart/2005/8/layout/vList6"/>
    <dgm:cxn modelId="{EE95719D-A517-E644-AD5B-E5EB20114B47}" type="presParOf" srcId="{928D1051-B4D6-454C-A1CB-3FF809E46847}" destId="{E8769818-D94B-274B-8EB7-0FF625FBB738}" srcOrd="7" destOrd="0" presId="urn:microsoft.com/office/officeart/2005/8/layout/vList6"/>
    <dgm:cxn modelId="{AFEE6B22-EC6A-E54E-9B7B-6C9AE2594246}" type="presParOf" srcId="{928D1051-B4D6-454C-A1CB-3FF809E46847}" destId="{ED50DEC9-22CA-8F4D-9897-C80744F18C4E}" srcOrd="8" destOrd="0" presId="urn:microsoft.com/office/officeart/2005/8/layout/vList6"/>
    <dgm:cxn modelId="{474160E6-FD57-8644-A36D-D7D7DBE9435A}" type="presParOf" srcId="{ED50DEC9-22CA-8F4D-9897-C80744F18C4E}" destId="{68A00115-C57E-0048-9861-5EA6A4ECF709}" srcOrd="0" destOrd="0" presId="urn:microsoft.com/office/officeart/2005/8/layout/vList6"/>
    <dgm:cxn modelId="{9B7505CC-F2C8-DD42-BA0C-06CB7DFE5827}" type="presParOf" srcId="{ED50DEC9-22CA-8F4D-9897-C80744F18C4E}" destId="{E0E4C5F3-4BD6-4048-8A01-870446CF68CD}" srcOrd="1" destOrd="0" presId="urn:microsoft.com/office/officeart/2005/8/layout/vList6"/>
    <dgm:cxn modelId="{B1E1B1AA-30B6-954D-AD48-69CF6FD06790}" type="presParOf" srcId="{928D1051-B4D6-454C-A1CB-3FF809E46847}" destId="{70CF77F2-165F-B14F-A2E9-DA5F8B2E755E}" srcOrd="9" destOrd="0" presId="urn:microsoft.com/office/officeart/2005/8/layout/vList6"/>
    <dgm:cxn modelId="{7382B100-28EE-BB44-A154-04CA906CE424}" type="presParOf" srcId="{928D1051-B4D6-454C-A1CB-3FF809E46847}" destId="{1A975A72-A577-1B47-A4C4-AB2318CF36B4}" srcOrd="10" destOrd="0" presId="urn:microsoft.com/office/officeart/2005/8/layout/vList6"/>
    <dgm:cxn modelId="{254535FC-1F46-6346-81EC-7A7E6170FB3F}" type="presParOf" srcId="{1A975A72-A577-1B47-A4C4-AB2318CF36B4}" destId="{E84C2FF3-80F6-3A4C-9E1A-D3ACBEC0B1C9}" srcOrd="0" destOrd="0" presId="urn:microsoft.com/office/officeart/2005/8/layout/vList6"/>
    <dgm:cxn modelId="{E9A73FBB-16B7-0242-93FC-1F9F3870775F}" type="presParOf" srcId="{1A975A72-A577-1B47-A4C4-AB2318CF36B4}" destId="{DB68EB58-7A7E-8E48-AA29-1A28FCBC735D}" srcOrd="1" destOrd="0" presId="urn:microsoft.com/office/officeart/2005/8/layout/vList6"/>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6148"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149"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B69C6DA-049B-004D-937B-89E610E6352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4579"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4583"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19DC59A-AC20-C24F-9E6D-2729089CD9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01AB066-A7EA-7244-BBB0-E168EC74C4F7}" type="slidenum">
              <a:rPr lang="en-US">
                <a:latin typeface="Arial" pitchFamily="-112" charset="0"/>
              </a:rPr>
              <a:pPr/>
              <a:t>1</a:t>
            </a:fld>
            <a:endParaRPr lang="en-US">
              <a:latin typeface="Arial" pitchFamily="-112"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pitchFamily="-11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BA7968F-0980-4943-B21B-4595A1A42866}" type="slidenum">
              <a:rPr lang="en-US">
                <a:latin typeface="Arial" pitchFamily="-112" charset="0"/>
              </a:rPr>
              <a:pPr/>
              <a:t>10</a:t>
            </a:fld>
            <a:endParaRPr lang="en-US">
              <a:latin typeface="Arial" pitchFamily="-112" charset="0"/>
            </a:endParaRPr>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xfrm>
            <a:off x="1219200" y="3276600"/>
            <a:ext cx="6705600" cy="3086100"/>
          </a:xfrm>
          <a:solidFill>
            <a:srgbClr val="FFFFFF"/>
          </a:solidFill>
          <a:ln>
            <a:solidFill>
              <a:srgbClr val="000000"/>
            </a:solidFill>
          </a:ln>
        </p:spPr>
        <p:txBody>
          <a:bodyPr/>
          <a:lstStyle/>
          <a:p>
            <a:pPr eaLnBrk="1" hangingPunct="1"/>
            <a:r>
              <a:rPr lang="en-US" dirty="0" smtClean="0">
                <a:latin typeface="Arial" pitchFamily="-112" charset="0"/>
              </a:rPr>
              <a:t>(Start Here)</a:t>
            </a:r>
          </a:p>
          <a:p>
            <a:pPr eaLnBrk="1" hangingPunct="1"/>
            <a:endParaRPr lang="en-US" baseline="0" dirty="0" smtClean="0">
              <a:latin typeface="Arial" pitchFamily="-112" charset="0"/>
            </a:endParaRPr>
          </a:p>
          <a:p>
            <a:pPr eaLnBrk="1" hangingPunct="1"/>
            <a:r>
              <a:rPr lang="en-US" dirty="0" smtClean="0">
                <a:latin typeface="Arial" pitchFamily="-112" charset="0"/>
              </a:rPr>
              <a:t>So the six baccalaureate goals for all undergraduate students at SF State are:</a:t>
            </a:r>
          </a:p>
          <a:p>
            <a:pPr eaLnBrk="1" hangingPunct="1"/>
            <a:endParaRPr lang="en-US" baseline="0" dirty="0" smtClean="0">
              <a:latin typeface="Arial" pitchFamily="-112" charset="0"/>
            </a:endParaRPr>
          </a:p>
          <a:p>
            <a:pPr eaLnBrk="1" hangingPunct="1"/>
            <a:r>
              <a:rPr lang="en-US" dirty="0" smtClean="0">
                <a:latin typeface="Arial" pitchFamily="-112" charset="0"/>
              </a:rPr>
              <a:t>(Go to slide)</a:t>
            </a:r>
            <a:endParaRPr lang="en-US" baseline="0" dirty="0" smtClean="0">
              <a:latin typeface="Arial" pitchFamily="-11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a:ln/>
        </p:spPr>
      </p:sp>
      <p:sp>
        <p:nvSpPr>
          <p:cNvPr id="40963" name="Notes Placeholder 2"/>
          <p:cNvSpPr>
            <a:spLocks noGrp="1"/>
          </p:cNvSpPr>
          <p:nvPr>
            <p:ph type="body" idx="1"/>
          </p:nvPr>
        </p:nvSpPr>
        <p:spPr>
          <a:noFill/>
          <a:ln/>
        </p:spPr>
        <p:txBody>
          <a:bodyPr/>
          <a:lstStyle/>
          <a:p>
            <a:r>
              <a:rPr lang="en-US" sz="1800" dirty="0" smtClean="0">
                <a:latin typeface="Arial" pitchFamily="-112" charset="0"/>
              </a:rPr>
              <a:t>(Start Here)</a:t>
            </a:r>
          </a:p>
          <a:p>
            <a:r>
              <a:rPr lang="en-US" sz="1800" dirty="0" smtClean="0">
                <a:latin typeface="Arial" pitchFamily="-112" charset="0"/>
              </a:rPr>
              <a:t>The first SF State baccalaureate goal is Competencies for Lifelong Intellectual Endeavor, which embodies the 2</a:t>
            </a:r>
            <a:r>
              <a:rPr lang="en-US" sz="1800" baseline="30000" dirty="0" smtClean="0">
                <a:latin typeface="Arial" pitchFamily="-112" charset="0"/>
              </a:rPr>
              <a:t>nd</a:t>
            </a:r>
            <a:r>
              <a:rPr lang="en-US" sz="1800" dirty="0" smtClean="0">
                <a:latin typeface="Arial" pitchFamily="-112" charset="0"/>
              </a:rPr>
              <a:t> LEAP Outcome of Intellectual and Practical Skills.  The full text of the goal is “Graduates will be competent in critical questioning and analysis, creative and independent thought, attentive reading and interpretation, written and other forms of communication, quantitative reasoning, research drawing upon a variety of resources, problem solving, and collaboration. Students should have knowledge of a language other than English</a:t>
            </a:r>
            <a:r>
              <a:rPr lang="en-US" sz="1800" b="1" i="1" dirty="0" smtClean="0">
                <a:latin typeface="Arial" pitchFamily="-112" charset="0"/>
              </a:rPr>
              <a:t>.”  </a:t>
            </a:r>
            <a:endParaRPr lang="en-US" sz="1800" dirty="0" smtClean="0">
              <a:latin typeface="Arial" pitchFamily="-112" charset="0"/>
            </a:endParaRPr>
          </a:p>
        </p:txBody>
      </p:sp>
      <p:sp>
        <p:nvSpPr>
          <p:cNvPr id="40964" name="Slide Number Placeholder 3"/>
          <p:cNvSpPr>
            <a:spLocks noGrp="1"/>
          </p:cNvSpPr>
          <p:nvPr>
            <p:ph type="sldNum" sz="quarter" idx="5"/>
          </p:nvPr>
        </p:nvSpPr>
        <p:spPr>
          <a:noFill/>
        </p:spPr>
        <p:txBody>
          <a:bodyPr/>
          <a:lstStyle/>
          <a:p>
            <a:fld id="{79AEDB4C-B9B1-4D48-B8FC-2A36BDC88A19}" type="slidenum">
              <a:rPr lang="en-US" smtClean="0">
                <a:latin typeface="Arial" pitchFamily="-112" charset="0"/>
              </a:rPr>
              <a:pPr/>
              <a:t>11</a:t>
            </a:fld>
            <a:endParaRPr lang="en-US" smtClean="0">
              <a:latin typeface="Arial" pitchFamily="-11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ln/>
        </p:spPr>
        <p:txBody>
          <a:bodyPr/>
          <a:lstStyle/>
          <a:p>
            <a:r>
              <a:rPr lang="en-US" sz="1600" dirty="0" smtClean="0">
                <a:latin typeface="Arial" pitchFamily="-112" charset="0"/>
              </a:rPr>
              <a:t>The first LEAP Outcome is Knowledge of Human Cultures and the Physical and Natural World.  SF State’s 2</a:t>
            </a:r>
            <a:r>
              <a:rPr lang="en-US" sz="1600" baseline="30000" dirty="0" smtClean="0">
                <a:latin typeface="Arial" pitchFamily="-112" charset="0"/>
              </a:rPr>
              <a:t>nd</a:t>
            </a:r>
            <a:r>
              <a:rPr lang="en-US" sz="1600" dirty="0" smtClean="0">
                <a:latin typeface="Arial" pitchFamily="-112" charset="0"/>
              </a:rPr>
              <a:t> goal includes, “Graduates will be conversant with the principal domains of knowledge associated with liberal learning: the sciences and mathematics, the social sciences, the humanities, and the arts.  They will be able to apply the modes of inquiry associated with these domains and will have engaged questions and issues of enduring importance. They will also gain in-depth knowledge and understanding of at least one major course of study.  These competencies and attainments will provide graduates with intellectual foundations for careers or for advanced study.”  As you can see, this goal incorporates both general education and the major.</a:t>
            </a:r>
          </a:p>
        </p:txBody>
      </p:sp>
      <p:sp>
        <p:nvSpPr>
          <p:cNvPr id="43012" name="Slide Number Placeholder 3"/>
          <p:cNvSpPr>
            <a:spLocks noGrp="1"/>
          </p:cNvSpPr>
          <p:nvPr>
            <p:ph type="sldNum" sz="quarter" idx="5"/>
          </p:nvPr>
        </p:nvSpPr>
        <p:spPr>
          <a:noFill/>
        </p:spPr>
        <p:txBody>
          <a:bodyPr/>
          <a:lstStyle/>
          <a:p>
            <a:fld id="{560E736D-40E1-0441-8A64-24FF41FD1143}" type="slidenum">
              <a:rPr lang="en-US" smtClean="0">
                <a:latin typeface="Arial" pitchFamily="-112" charset="0"/>
              </a:rPr>
              <a:pPr/>
              <a:t>12</a:t>
            </a:fld>
            <a:endParaRPr lang="en-US" smtClean="0">
              <a:latin typeface="Arial" pitchFamily="-11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ln/>
        </p:spPr>
      </p:sp>
      <p:sp>
        <p:nvSpPr>
          <p:cNvPr id="45059" name="Notes Placeholder 2"/>
          <p:cNvSpPr>
            <a:spLocks noGrp="1"/>
          </p:cNvSpPr>
          <p:nvPr>
            <p:ph type="body" idx="1"/>
          </p:nvPr>
        </p:nvSpPr>
        <p:spPr>
          <a:noFill/>
          <a:ln/>
        </p:spPr>
        <p:txBody>
          <a:bodyPr/>
          <a:lstStyle/>
          <a:p>
            <a:r>
              <a:rPr lang="en-US" sz="1600" dirty="0" smtClean="0">
                <a:latin typeface="Arial" pitchFamily="-112" charset="0"/>
              </a:rPr>
              <a:t>The third LEAP Outcome of Personal and Social Responsibility is at the very core of everything we do at SF State, beginning with the Mission statement. We are one of the most diverse campuses in the country, with one of the largest populations of international students.  Our goal of Appreciation of Diversity states , “Graduates will know, understand, and appreciate multiple forms and variations of human diversity, both within the United States and globally. Graduates will respect themselves and others. They will have obtained a historical perspective about the development of our diverse nation and will be able to engage in informed, civil discourse with persons different from themselves in intellectual and cultural outlook.”  </a:t>
            </a:r>
          </a:p>
        </p:txBody>
      </p:sp>
      <p:sp>
        <p:nvSpPr>
          <p:cNvPr id="45060" name="Slide Number Placeholder 3"/>
          <p:cNvSpPr>
            <a:spLocks noGrp="1"/>
          </p:cNvSpPr>
          <p:nvPr>
            <p:ph type="sldNum" sz="quarter" idx="5"/>
          </p:nvPr>
        </p:nvSpPr>
        <p:spPr>
          <a:noFill/>
        </p:spPr>
        <p:txBody>
          <a:bodyPr/>
          <a:lstStyle/>
          <a:p>
            <a:fld id="{523A4F9F-D624-D94F-9CD8-7DFBC9D12FC2}" type="slidenum">
              <a:rPr lang="en-US" smtClean="0">
                <a:latin typeface="Arial" pitchFamily="-112" charset="0"/>
              </a:rPr>
              <a:pPr/>
              <a:t>13</a:t>
            </a:fld>
            <a:endParaRPr lang="en-US" smtClean="0">
              <a:latin typeface="Arial" pitchFamily="-112"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p:spPr>
        <p:txBody>
          <a:bodyPr/>
          <a:lstStyle/>
          <a:p>
            <a:r>
              <a:rPr lang="en-US" sz="1800" dirty="0" err="1" smtClean="0">
                <a:latin typeface="Arial" pitchFamily="-112" charset="0"/>
              </a:rPr>
              <a:t>LEAP’s</a:t>
            </a:r>
            <a:r>
              <a:rPr lang="en-US" sz="1800" dirty="0" smtClean="0">
                <a:latin typeface="Arial" pitchFamily="-112" charset="0"/>
              </a:rPr>
              <a:t> 3</a:t>
            </a:r>
            <a:r>
              <a:rPr lang="en-US" sz="1800" baseline="30000" dirty="0" smtClean="0">
                <a:latin typeface="Arial" pitchFamily="-112" charset="0"/>
              </a:rPr>
              <a:t>rd</a:t>
            </a:r>
            <a:r>
              <a:rPr lang="en-US" sz="1800" dirty="0" smtClean="0">
                <a:latin typeface="Arial" pitchFamily="-112" charset="0"/>
              </a:rPr>
              <a:t> Outcome also encompasses ethical reasoning and action.  We have incorporated that in our 4</a:t>
            </a:r>
            <a:r>
              <a:rPr lang="en-US" sz="1800" baseline="30000" dirty="0" smtClean="0">
                <a:latin typeface="Arial" pitchFamily="-112" charset="0"/>
              </a:rPr>
              <a:t>th</a:t>
            </a:r>
            <a:r>
              <a:rPr lang="en-US" sz="1800" dirty="0" smtClean="0">
                <a:latin typeface="Arial" pitchFamily="-112" charset="0"/>
              </a:rPr>
              <a:t> baccalaureate goal that states, in part, “Graduates will have an appreciation of the necessity and difficulty of making ethical choices, both private and public, and will be able to identify and analyze the values that inform those choices.. Graduates will recognize their responsibility to work toward social justice and equity by contributing purposefully to the well-being of their local communities, their nations, and the people of the world, as well as to the sustainability of the natural environment.” </a:t>
            </a:r>
          </a:p>
        </p:txBody>
      </p:sp>
      <p:sp>
        <p:nvSpPr>
          <p:cNvPr id="47108" name="Slide Number Placeholder 3"/>
          <p:cNvSpPr>
            <a:spLocks noGrp="1"/>
          </p:cNvSpPr>
          <p:nvPr>
            <p:ph type="sldNum" sz="quarter" idx="5"/>
          </p:nvPr>
        </p:nvSpPr>
        <p:spPr>
          <a:noFill/>
        </p:spPr>
        <p:txBody>
          <a:bodyPr/>
          <a:lstStyle/>
          <a:p>
            <a:fld id="{8E46C179-8C63-4A48-94D4-6E4BA78252C5}" type="slidenum">
              <a:rPr lang="en-US" smtClean="0">
                <a:latin typeface="Arial" pitchFamily="-112" charset="0"/>
              </a:rPr>
              <a:pPr/>
              <a:t>14</a:t>
            </a:fld>
            <a:endParaRPr lang="en-US" smtClean="0">
              <a:latin typeface="Arial" pitchFamily="-112"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49155" name="Notes Placeholder 2"/>
          <p:cNvSpPr>
            <a:spLocks noGrp="1"/>
          </p:cNvSpPr>
          <p:nvPr>
            <p:ph type="body" idx="1"/>
          </p:nvPr>
        </p:nvSpPr>
        <p:spPr>
          <a:noFill/>
          <a:ln/>
        </p:spPr>
        <p:txBody>
          <a:bodyPr/>
          <a:lstStyle/>
          <a:p>
            <a:r>
              <a:rPr lang="en-US" sz="1800" dirty="0" smtClean="0">
                <a:latin typeface="Arial" pitchFamily="-112" charset="0"/>
              </a:rPr>
              <a:t>The fourth LEAP Outcome is Integrative Learning.  Our goal states that graduates will know how to make connections among apparently disparate forms of knowledge and modes of inquiry across academic disciplines and between the principal domains of knowledge and their majors. They also will be able to place such knowledge and approaches within their cultural, historical, and sociopolitical contexts. Graduates will be able to apply academic knowledge to what is important in their own lives and to local and global communities.  </a:t>
            </a:r>
            <a:endParaRPr lang="en-US" sz="2000" dirty="0" smtClean="0">
              <a:latin typeface="Arial" pitchFamily="-112" charset="0"/>
            </a:endParaRPr>
          </a:p>
        </p:txBody>
      </p:sp>
      <p:sp>
        <p:nvSpPr>
          <p:cNvPr id="49156" name="Slide Number Placeholder 3"/>
          <p:cNvSpPr>
            <a:spLocks noGrp="1"/>
          </p:cNvSpPr>
          <p:nvPr>
            <p:ph type="sldNum" sz="quarter" idx="5"/>
          </p:nvPr>
        </p:nvSpPr>
        <p:spPr>
          <a:noFill/>
        </p:spPr>
        <p:txBody>
          <a:bodyPr/>
          <a:lstStyle/>
          <a:p>
            <a:fld id="{CBC64B0C-71B7-2A4D-ADFF-7FA888B2548E}" type="slidenum">
              <a:rPr lang="en-US" smtClean="0">
                <a:latin typeface="Arial" pitchFamily="-112" charset="0"/>
              </a:rPr>
              <a:pPr/>
              <a:t>15</a:t>
            </a:fld>
            <a:endParaRPr lang="en-US" smtClean="0">
              <a:latin typeface="Arial" pitchFamily="-112"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a:ln/>
        </p:spPr>
      </p:sp>
      <p:sp>
        <p:nvSpPr>
          <p:cNvPr id="51203" name="Notes Placeholder 2"/>
          <p:cNvSpPr>
            <a:spLocks noGrp="1"/>
          </p:cNvSpPr>
          <p:nvPr>
            <p:ph type="body" idx="1"/>
          </p:nvPr>
        </p:nvSpPr>
        <p:spPr>
          <a:noFill/>
          <a:ln/>
        </p:spPr>
        <p:txBody>
          <a:bodyPr/>
          <a:lstStyle/>
          <a:p>
            <a:r>
              <a:rPr lang="en-US" sz="1800" dirty="0" smtClean="0">
                <a:latin typeface="Arial" pitchFamily="-112" charset="0"/>
              </a:rPr>
              <a:t>Our 6</a:t>
            </a:r>
            <a:r>
              <a:rPr lang="en-US" sz="1800" baseline="30000" dirty="0" smtClean="0">
                <a:latin typeface="Arial" pitchFamily="-112" charset="0"/>
              </a:rPr>
              <a:t>th</a:t>
            </a:r>
            <a:r>
              <a:rPr lang="en-US" sz="1800" dirty="0" smtClean="0">
                <a:latin typeface="Arial" pitchFamily="-112" charset="0"/>
              </a:rPr>
              <a:t> baccalaureate goal truly embodies all four LEAP Outcomes in preparing our students for the global, 21</a:t>
            </a:r>
            <a:r>
              <a:rPr lang="en-US" sz="1800" baseline="30000" dirty="0" smtClean="0">
                <a:latin typeface="Arial" pitchFamily="-112" charset="0"/>
              </a:rPr>
              <a:t>st</a:t>
            </a:r>
            <a:r>
              <a:rPr lang="en-US" sz="1800" dirty="0" smtClean="0">
                <a:latin typeface="Arial" pitchFamily="-112" charset="0"/>
              </a:rPr>
              <a:t> century.  Graduates will take with them dispositions that facilitate lifelong learning and growth, including curiosity, a sense of wonder, intellectual flexibility and adaptability, a refusal to simplify what is inherently complex and ambiguous, a sense of responsibility and accountability, critical self-reflection, independence of mind, respect for wellness and healthy living, a readiness to assume leadership roles, and reverence for all that unites us as human beings across time. </a:t>
            </a:r>
          </a:p>
        </p:txBody>
      </p:sp>
      <p:sp>
        <p:nvSpPr>
          <p:cNvPr id="51204" name="Slide Number Placeholder 3"/>
          <p:cNvSpPr>
            <a:spLocks noGrp="1"/>
          </p:cNvSpPr>
          <p:nvPr>
            <p:ph type="sldNum" sz="quarter" idx="5"/>
          </p:nvPr>
        </p:nvSpPr>
        <p:spPr>
          <a:noFill/>
        </p:spPr>
        <p:txBody>
          <a:bodyPr/>
          <a:lstStyle/>
          <a:p>
            <a:fld id="{6CA4F465-A75C-0D4F-BDBB-7279B550277B}" type="slidenum">
              <a:rPr lang="en-US" smtClean="0">
                <a:latin typeface="Arial" pitchFamily="-112" charset="0"/>
              </a:rPr>
              <a:pPr/>
              <a:t>16</a:t>
            </a:fld>
            <a:endParaRPr lang="en-US" smtClean="0">
              <a:latin typeface="Arial" pitchFamily="-11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a:ln/>
        </p:spPr>
      </p:sp>
      <p:sp>
        <p:nvSpPr>
          <p:cNvPr id="53251" name="Notes Placeholder 2"/>
          <p:cNvSpPr>
            <a:spLocks noGrp="1"/>
          </p:cNvSpPr>
          <p:nvPr>
            <p:ph type="body" idx="1"/>
          </p:nvPr>
        </p:nvSpPr>
        <p:spPr>
          <a:noFill/>
          <a:ln/>
        </p:spPr>
        <p:txBody>
          <a:bodyPr/>
          <a:lstStyle/>
          <a:p>
            <a:r>
              <a:rPr lang="en-US" sz="1400" dirty="0" smtClean="0">
                <a:latin typeface="Arial" pitchFamily="-112" charset="0"/>
              </a:rPr>
              <a:t>In developing the new general education curriculum, the Task Force members have incorporated a student learning objective that relates directly to each of the six baccalaureate goals, for all of the general education areas (e.g. humanities and arts, physical and life science, social sciences).  You will notice on the right of the slide the 6 </a:t>
            </a:r>
            <a:r>
              <a:rPr lang="en-US" sz="1400" dirty="0" err="1" smtClean="0">
                <a:latin typeface="Arial" pitchFamily="-112" charset="0"/>
              </a:rPr>
              <a:t>bacc</a:t>
            </a:r>
            <a:r>
              <a:rPr lang="en-US" sz="1400" dirty="0" smtClean="0">
                <a:latin typeface="Arial" pitchFamily="-112" charset="0"/>
              </a:rPr>
              <a:t>. goals that I’ve just described, and how they are “mapped” to the specific learning outcomes for physical science.  In this way, we will be able to easily obtain both program and course-embedded assessment of student learning.</a:t>
            </a:r>
          </a:p>
          <a:p>
            <a:r>
              <a:rPr lang="en-US" sz="1400" dirty="0" smtClean="0">
                <a:latin typeface="Arial" pitchFamily="-112" charset="0"/>
              </a:rPr>
              <a:t>So I hope this gives you an example of how the LEAP Outcomes can be used to facilitate and enhance curricular development, and how you might be able to get “all your ducks in a row!”  And now it’s my pleasure to introduce Maggie Beers, who will talk about incorporating ePortfolios into the assessment process with the overall LEAP vision.</a:t>
            </a:r>
          </a:p>
        </p:txBody>
      </p:sp>
      <p:sp>
        <p:nvSpPr>
          <p:cNvPr id="53252" name="Slide Number Placeholder 3"/>
          <p:cNvSpPr>
            <a:spLocks noGrp="1"/>
          </p:cNvSpPr>
          <p:nvPr>
            <p:ph type="sldNum" sz="quarter" idx="5"/>
          </p:nvPr>
        </p:nvSpPr>
        <p:spPr>
          <a:noFill/>
        </p:spPr>
        <p:txBody>
          <a:bodyPr/>
          <a:lstStyle/>
          <a:p>
            <a:fld id="{899C6C5E-A9A6-7145-833C-016A64562F31}" type="slidenum">
              <a:rPr lang="en-US" smtClean="0">
                <a:latin typeface="Arial" pitchFamily="-112" charset="0"/>
              </a:rPr>
              <a:pPr/>
              <a:t>17</a:t>
            </a:fld>
            <a:endParaRPr lang="en-US" smtClean="0">
              <a:latin typeface="Arial" pitchFamily="-112"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8D8E603-C5EE-6F41-8631-8BE51D440D13}" type="slidenum">
              <a:rPr lang="en-US">
                <a:latin typeface="Arial" pitchFamily="-112" charset="0"/>
              </a:rPr>
              <a:pPr/>
              <a:t>18</a:t>
            </a:fld>
            <a:endParaRPr lang="en-US">
              <a:latin typeface="Arial" pitchFamily="-112"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buFont typeface="Arial"/>
              <a:buChar char="•"/>
            </a:pPr>
            <a:r>
              <a:rPr lang="en-US" dirty="0" smtClean="0">
                <a:latin typeface="Arial" pitchFamily="-112" charset="0"/>
              </a:rPr>
              <a:t>Maggie begins section on </a:t>
            </a:r>
            <a:r>
              <a:rPr lang="en-US" dirty="0" err="1" smtClean="0">
                <a:latin typeface="Arial" pitchFamily="-112" charset="0"/>
              </a:rPr>
              <a:t>ePortfolios</a:t>
            </a:r>
            <a:endParaRPr lang="en-US" dirty="0">
              <a:latin typeface="Arial" pitchFamily="-112"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Rot="1" noChangeAspect="1" noChangeArrowheads="1"/>
          </p:cNvSpPr>
          <p:nvPr>
            <p:ph type="sldImg"/>
          </p:nvPr>
        </p:nvSpPr>
        <p:spPr>
          <a:solidFill>
            <a:srgbClr val="FFFFFF"/>
          </a:solidFill>
          <a:ln/>
        </p:spPr>
      </p:sp>
      <p:sp>
        <p:nvSpPr>
          <p:cNvPr id="45059" name="Rectangle 3"/>
          <p:cNvSpPr>
            <a:spLocks noGrp="1" noChangeArrowheads="1"/>
          </p:cNvSpPr>
          <p:nvPr>
            <p:ph type="body" idx="1"/>
          </p:nvPr>
        </p:nvSpPr>
        <p:spPr>
          <a:solidFill>
            <a:srgbClr val="FFFFFF"/>
          </a:solidFill>
          <a:ln>
            <a:solidFill>
              <a:srgbClr val="000000"/>
            </a:solidFill>
          </a:ln>
        </p:spPr>
        <p:txBody>
          <a:bodyPr/>
          <a:lstStyle/>
          <a:p>
            <a:pPr>
              <a:lnSpc>
                <a:spcPct val="90000"/>
              </a:lnSpc>
            </a:pPr>
            <a:r>
              <a:rPr lang="en-US" sz="700" dirty="0" smtClean="0">
                <a:latin typeface="Arial" pitchFamily="-112" charset="0"/>
              </a:rPr>
              <a:t>The </a:t>
            </a:r>
            <a:r>
              <a:rPr lang="en-US" sz="700" dirty="0">
                <a:latin typeface="Arial" pitchFamily="-112" charset="0"/>
              </a:rPr>
              <a:t>concept, and intended use, of portfolios in higher education are not new. Many universities have long been using some form of paper-based portfolios to assess student work or to use for academic program review. What has changed now is that there is a globally growing need to migrate from paper-based portfolios to electronic portfolios.</a:t>
            </a:r>
            <a:r>
              <a:rPr lang="en-US" sz="700" dirty="0" smtClean="0">
                <a:latin typeface="Arial" pitchFamily="-112" charset="0"/>
              </a:rPr>
              <a:t> Electronic</a:t>
            </a:r>
            <a:r>
              <a:rPr lang="en-US" sz="700" baseline="0" dirty="0" smtClean="0">
                <a:latin typeface="Arial" pitchFamily="-112" charset="0"/>
              </a:rPr>
              <a:t> </a:t>
            </a:r>
            <a:r>
              <a:rPr lang="en-US" sz="700" dirty="0" smtClean="0">
                <a:latin typeface="Arial" pitchFamily="-112" charset="0"/>
              </a:rPr>
              <a:t>Portfolios can be thought of from</a:t>
            </a:r>
            <a:r>
              <a:rPr lang="en-US" sz="700" baseline="0" dirty="0" smtClean="0">
                <a:latin typeface="Arial" pitchFamily="-112" charset="0"/>
              </a:rPr>
              <a:t> both a technical, and pedagogical perspective: on the one hand </a:t>
            </a:r>
            <a:r>
              <a:rPr lang="en-US" sz="700" baseline="0" dirty="0" err="1" smtClean="0">
                <a:latin typeface="Arial" pitchFamily="-112" charset="0"/>
              </a:rPr>
              <a:t>ePortfolios</a:t>
            </a:r>
            <a:r>
              <a:rPr lang="en-US" sz="700" baseline="0" dirty="0" smtClean="0">
                <a:latin typeface="Arial" pitchFamily="-112" charset="0"/>
              </a:rPr>
              <a:t> are a technology, a virtual space in which students can archive their artifacts from their academic, personal and professional life and post their reflections for sharing. On the other hand, </a:t>
            </a:r>
            <a:r>
              <a:rPr lang="en-US" sz="700" baseline="0" dirty="0" err="1" smtClean="0">
                <a:latin typeface="Arial" pitchFamily="-112" charset="0"/>
              </a:rPr>
              <a:t>ePortfolios</a:t>
            </a:r>
            <a:r>
              <a:rPr lang="en-US" sz="700" baseline="0" dirty="0" smtClean="0">
                <a:latin typeface="Arial" pitchFamily="-112" charset="0"/>
              </a:rPr>
              <a:t> are teaching methodology--a holistic, integrative, process-based approach to assessment in which students can </a:t>
            </a:r>
            <a:r>
              <a:rPr lang="en-US" sz="700" dirty="0" smtClean="0">
                <a:latin typeface="Arial" pitchFamily="-112" charset="0"/>
              </a:rPr>
              <a:t>demonstrate, to selected audiences, their </a:t>
            </a:r>
            <a:r>
              <a:rPr lang="en-US" sz="700" dirty="0">
                <a:latin typeface="Arial" pitchFamily="-112" charset="0"/>
              </a:rPr>
              <a:t>life-long learning, skills, and development over </a:t>
            </a:r>
            <a:r>
              <a:rPr lang="en-US" sz="700" dirty="0" smtClean="0">
                <a:latin typeface="Arial" pitchFamily="-112" charset="0"/>
              </a:rPr>
              <a:t>time. </a:t>
            </a:r>
            <a:endParaRPr lang="en-US" sz="700" dirty="0">
              <a:latin typeface="Arial" pitchFamily="-11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8D8E603-C5EE-6F41-8631-8BE51D440D13}" type="slidenum">
              <a:rPr lang="en-US">
                <a:latin typeface="Arial" pitchFamily="-112" charset="0"/>
              </a:rPr>
              <a:pPr/>
              <a:t>2</a:t>
            </a:fld>
            <a:endParaRPr lang="en-US">
              <a:latin typeface="Arial" pitchFamily="-112"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buFont typeface="Arial"/>
              <a:buChar char="•"/>
            </a:pPr>
            <a:r>
              <a:rPr lang="en-US" dirty="0" smtClean="0">
                <a:latin typeface="Arial" pitchFamily="-112" charset="0"/>
              </a:rPr>
              <a:t>Welcome</a:t>
            </a:r>
            <a:r>
              <a:rPr lang="en-US" baseline="0" dirty="0" smtClean="0">
                <a:latin typeface="Arial" pitchFamily="-112" charset="0"/>
              </a:rPr>
              <a:t> people for coming to the presentation</a:t>
            </a:r>
          </a:p>
          <a:p>
            <a:pPr eaLnBrk="1" hangingPunct="1">
              <a:buFont typeface="Arial"/>
              <a:buChar char="•"/>
            </a:pPr>
            <a:endParaRPr lang="en-US" baseline="0" dirty="0" smtClean="0">
              <a:latin typeface="Arial" pitchFamily="-112" charset="0"/>
            </a:endParaRPr>
          </a:p>
          <a:p>
            <a:pPr eaLnBrk="1" hangingPunct="1">
              <a:buFont typeface="Arial"/>
              <a:buChar char="•"/>
            </a:pPr>
            <a:r>
              <a:rPr lang="en-US" baseline="0" dirty="0" smtClean="0">
                <a:latin typeface="Arial" pitchFamily="-112" charset="0"/>
              </a:rPr>
              <a:t>We are going to be talking today about the connection between strategic planning ,the Leap Outcomes, and ePortfolios as a way of aligning institutional goals with program and course objective and student competencies. We feel that this process helps institutions determine whether or not their strategic priorities have reached down to the level of the classroom.</a:t>
            </a:r>
          </a:p>
          <a:p>
            <a:pPr eaLnBrk="1" hangingPunct="1">
              <a:buFont typeface="Arial"/>
              <a:buChar char="•"/>
            </a:pPr>
            <a:endParaRPr lang="en-US" baseline="0" dirty="0" smtClean="0">
              <a:latin typeface="Arial" pitchFamily="-112" charset="0"/>
            </a:endParaRPr>
          </a:p>
          <a:p>
            <a:pPr eaLnBrk="1" hangingPunct="1">
              <a:buFont typeface="Arial"/>
              <a:buChar char="•"/>
            </a:pPr>
            <a:r>
              <a:rPr lang="en-US" baseline="0" dirty="0" smtClean="0">
                <a:latin typeface="Arial" pitchFamily="-112" charset="0"/>
              </a:rPr>
              <a:t>We welcome your input and feedback, and we’re happy to answer your questions as we move through the presentation.</a:t>
            </a:r>
          </a:p>
          <a:p>
            <a:pPr eaLnBrk="1" hangingPunct="1">
              <a:buFont typeface="Arial"/>
              <a:buChar char="•"/>
            </a:pPr>
            <a:endParaRPr lang="en-US" baseline="0" dirty="0" smtClean="0">
              <a:latin typeface="Arial" pitchFamily="-112" charset="0"/>
            </a:endParaRPr>
          </a:p>
          <a:p>
            <a:pPr eaLnBrk="1" hangingPunct="1">
              <a:buFont typeface="Arial"/>
              <a:buChar char="•"/>
            </a:pPr>
            <a:r>
              <a:rPr lang="en-US" baseline="0" dirty="0" smtClean="0">
                <a:latin typeface="Arial" pitchFamily="-112" charset="0"/>
              </a:rPr>
              <a:t>I’d like to take a moment to introduce my colleagues, Maggie Beers, the Director of Academic Technology at SF State and Gail Evans, the Dean of Undergraduate Studies at SF State. I am Linda Buckley, Associate Vice President for Academic Planning and Educational Effectiveness.</a:t>
            </a:r>
          </a:p>
          <a:p>
            <a:pPr eaLnBrk="1" hangingPunct="1">
              <a:buFont typeface="Arial"/>
              <a:buChar char="•"/>
            </a:pPr>
            <a:endParaRPr lang="en-US" baseline="0" dirty="0" smtClean="0">
              <a:latin typeface="Arial" pitchFamily="-112" charset="0"/>
            </a:endParaRPr>
          </a:p>
          <a:p>
            <a:pPr eaLnBrk="1" hangingPunct="1">
              <a:buFont typeface="Arial"/>
              <a:buChar char="•"/>
            </a:pPr>
            <a:r>
              <a:rPr lang="en-US" baseline="0" dirty="0" smtClean="0">
                <a:latin typeface="Arial" pitchFamily="-112" charset="0"/>
              </a:rPr>
              <a:t>To get started, I’d like to take a moment to give you the overview of the presentation.</a:t>
            </a:r>
          </a:p>
          <a:p>
            <a:pPr eaLnBrk="1" hangingPunct="1">
              <a:buFont typeface="Arial"/>
              <a:buChar char="•"/>
            </a:pPr>
            <a:endParaRPr lang="en-US" baseline="0" dirty="0" smtClean="0">
              <a:latin typeface="Arial" pitchFamily="-112" charset="0"/>
            </a:endParaRPr>
          </a:p>
          <a:p>
            <a:pPr eaLnBrk="1" hangingPunct="1">
              <a:buFont typeface="Arial"/>
              <a:buChar char="•"/>
            </a:pPr>
            <a:endParaRPr lang="en-US" dirty="0">
              <a:latin typeface="Arial" pitchFamily="-112"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5180013" y="6513513"/>
            <a:ext cx="3962400" cy="342900"/>
          </a:xfrm>
          <a:prstGeom prst="rect">
            <a:avLst/>
          </a:prstGeom>
          <a:noFill/>
          <a:ln w="9525">
            <a:noFill/>
            <a:miter lim="800000"/>
            <a:headEnd/>
            <a:tailEnd/>
          </a:ln>
        </p:spPr>
        <p:txBody>
          <a:bodyPr anchor="b">
            <a:prstTxWarp prst="textNoShape">
              <a:avLst/>
            </a:prstTxWarp>
          </a:bodyPr>
          <a:lstStyle/>
          <a:p>
            <a:pPr algn="r" defTabSz="457200"/>
            <a:fld id="{5E621A8F-CA33-F745-89A5-E491CEAF0D3B}" type="slidenum">
              <a:rPr lang="en-US" sz="1200"/>
              <a:pPr algn="r" defTabSz="457200"/>
              <a:t>20</a:t>
            </a:fld>
            <a:endParaRPr lang="en-US" sz="120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xfrm>
            <a:off x="914400" y="3257550"/>
            <a:ext cx="7315200" cy="3086100"/>
          </a:xfrm>
          <a:noFill/>
          <a:ln>
            <a:solidFill>
              <a:srgbClr val="000000"/>
            </a:solidFill>
          </a:ln>
        </p:spPr>
        <p:txBody>
          <a:bodyPr lIns="91435" tIns="45718" rIns="91435" bIns="45718"/>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112" charset="0"/>
              </a:rPr>
              <a:t>San</a:t>
            </a:r>
            <a:r>
              <a:rPr lang="en-US" baseline="0" dirty="0" smtClean="0">
                <a:latin typeface="Arial" pitchFamily="-112" charset="0"/>
              </a:rPr>
              <a:t> Francisco State is becoming more known as a leader in the use of </a:t>
            </a:r>
            <a:r>
              <a:rPr lang="en-US" baseline="0" dirty="0" err="1" smtClean="0">
                <a:latin typeface="Arial" pitchFamily="-112" charset="0"/>
              </a:rPr>
              <a:t>ePortfolios</a:t>
            </a:r>
            <a:r>
              <a:rPr lang="en-US" baseline="0" dirty="0" smtClean="0">
                <a:latin typeface="Arial" pitchFamily="-112" charset="0"/>
              </a:rPr>
              <a:t> in post-secondary education, largely attributed to the work of Dr. Ruth Cox who is heading up our </a:t>
            </a:r>
            <a:r>
              <a:rPr lang="en-US" baseline="0" dirty="0" err="1" smtClean="0">
                <a:latin typeface="Arial" pitchFamily="-112" charset="0"/>
              </a:rPr>
              <a:t>ePortfolio</a:t>
            </a:r>
            <a:r>
              <a:rPr lang="en-US" baseline="0" dirty="0" smtClean="0">
                <a:latin typeface="Arial" pitchFamily="-112" charset="0"/>
              </a:rPr>
              <a:t> initiatives, as well as Kevin Kelly, Online Learning and Teaching Coordinator. SF State has been designated the </a:t>
            </a:r>
            <a:r>
              <a:rPr lang="en-US" baseline="0" dirty="0" err="1" smtClean="0">
                <a:latin typeface="Arial" pitchFamily="-112" charset="0"/>
              </a:rPr>
              <a:t>ePortfolio</a:t>
            </a:r>
            <a:r>
              <a:rPr lang="en-US" baseline="0" dirty="0" smtClean="0">
                <a:latin typeface="Arial" pitchFamily="-112" charset="0"/>
              </a:rPr>
              <a:t> Center of Excellence in the California State University system, and has also been selected by the AAC&amp;U to participate in its VALUE grant that is evaluating </a:t>
            </a:r>
            <a:r>
              <a:rPr lang="en-US" baseline="0" dirty="0" err="1" smtClean="0">
                <a:latin typeface="Arial" pitchFamily="-112" charset="0"/>
              </a:rPr>
              <a:t>ePortfolio</a:t>
            </a:r>
            <a:r>
              <a:rPr lang="en-US" baseline="0" dirty="0" smtClean="0">
                <a:latin typeface="Arial" pitchFamily="-112" charset="0"/>
              </a:rPr>
              <a:t> assessment rubrics. Please visit our </a:t>
            </a:r>
            <a:r>
              <a:rPr lang="en-US" baseline="0" dirty="0" err="1" smtClean="0">
                <a:latin typeface="Arial" pitchFamily="-112" charset="0"/>
              </a:rPr>
              <a:t>ePortfolio</a:t>
            </a:r>
            <a:r>
              <a:rPr lang="en-US" baseline="0" dirty="0" smtClean="0">
                <a:latin typeface="Arial" pitchFamily="-112" charset="0"/>
              </a:rPr>
              <a:t> website that has a variety of resources for students and faculty and also a large gallery of examples of model </a:t>
            </a:r>
            <a:r>
              <a:rPr lang="en-US" baseline="0" dirty="0" err="1" smtClean="0">
                <a:latin typeface="Arial" pitchFamily="-112" charset="0"/>
              </a:rPr>
              <a:t>ePortfolios</a:t>
            </a:r>
            <a:r>
              <a:rPr lang="en-US" baseline="0" dirty="0" smtClean="0">
                <a:latin typeface="Arial" pitchFamily="-112" charset="0"/>
              </a:rPr>
              <a:t>. </a:t>
            </a:r>
            <a:endParaRPr lang="en-US" dirty="0" smtClean="0">
              <a:latin typeface="Arial" pitchFamily="-112" charset="0"/>
            </a:endParaRPr>
          </a:p>
          <a:p>
            <a:pPr eaLnBrk="1" hangingPunct="1"/>
            <a:endParaRPr lang="en-US" dirty="0" smtClean="0">
              <a:latin typeface="Times New Roman" pitchFamily="-112" charset="0"/>
            </a:endParaRPr>
          </a:p>
          <a:p>
            <a:pPr eaLnBrk="1" hangingPunct="1"/>
            <a:r>
              <a:rPr lang="en-US" dirty="0" smtClean="0">
                <a:latin typeface="Times New Roman" pitchFamily="-112" charset="0"/>
              </a:rPr>
              <a:t>-----------</a:t>
            </a:r>
          </a:p>
          <a:p>
            <a:pPr eaLnBrk="1" hangingPunct="1"/>
            <a:endParaRPr lang="en-US" dirty="0" smtClean="0">
              <a:latin typeface="Times New Roman" pitchFamily="-112" charset="0"/>
            </a:endParaRPr>
          </a:p>
          <a:p>
            <a:pPr eaLnBrk="1" hangingPunct="1"/>
            <a:r>
              <a:rPr lang="en-US" dirty="0" err="1" smtClean="0">
                <a:latin typeface="Times New Roman" pitchFamily="-112" charset="0"/>
              </a:rPr>
              <a:t>ePorfolios</a:t>
            </a:r>
            <a:r>
              <a:rPr lang="en-US" dirty="0" smtClean="0">
                <a:latin typeface="Times New Roman" pitchFamily="-112" charset="0"/>
              </a:rPr>
              <a:t> address a current and emerging need for students,</a:t>
            </a:r>
            <a:r>
              <a:rPr lang="en-US" baseline="0" dirty="0" smtClean="0">
                <a:latin typeface="Times New Roman" pitchFamily="-112" charset="0"/>
              </a:rPr>
              <a:t> faculty and institutions</a:t>
            </a:r>
            <a:r>
              <a:rPr lang="en-US" dirty="0" smtClean="0">
                <a:latin typeface="Times New Roman" pitchFamily="-112" charset="0"/>
              </a:rPr>
              <a:t> to have an environment in which they can collect, select, reflect upon, build, and publish a digital archive of their work. As</a:t>
            </a:r>
            <a:r>
              <a:rPr lang="en-US" baseline="0" dirty="0" smtClean="0">
                <a:latin typeface="Times New Roman" pitchFamily="-112" charset="0"/>
              </a:rPr>
              <a:t> you’ll see in the gallery of examples on our </a:t>
            </a:r>
            <a:r>
              <a:rPr lang="en-US" baseline="0" dirty="0" err="1" smtClean="0">
                <a:latin typeface="Times New Roman" pitchFamily="-112" charset="0"/>
              </a:rPr>
              <a:t>ePortfolio</a:t>
            </a:r>
            <a:r>
              <a:rPr lang="en-US" baseline="0" dirty="0" smtClean="0">
                <a:latin typeface="Times New Roman" pitchFamily="-112" charset="0"/>
              </a:rPr>
              <a:t> website, t</a:t>
            </a:r>
            <a:r>
              <a:rPr lang="en-US" dirty="0" smtClean="0">
                <a:latin typeface="Times New Roman" pitchFamily="-112" charset="0"/>
              </a:rPr>
              <a:t>here</a:t>
            </a:r>
            <a:r>
              <a:rPr lang="en-US" baseline="0" dirty="0" smtClean="0">
                <a:latin typeface="Times New Roman" pitchFamily="-112" charset="0"/>
              </a:rPr>
              <a:t> are several types of </a:t>
            </a:r>
            <a:r>
              <a:rPr lang="en-US" baseline="0" dirty="0" err="1" smtClean="0">
                <a:latin typeface="Times New Roman" pitchFamily="-112" charset="0"/>
              </a:rPr>
              <a:t>ePortfolios</a:t>
            </a:r>
            <a:r>
              <a:rPr lang="en-US" baseline="0" dirty="0" smtClean="0">
                <a:latin typeface="Times New Roman" pitchFamily="-112" charset="0"/>
              </a:rPr>
              <a:t> and they serve</a:t>
            </a:r>
            <a:r>
              <a:rPr lang="en-US" dirty="0" smtClean="0">
                <a:latin typeface="Times New Roman" pitchFamily="-112" charset="0"/>
              </a:rPr>
              <a:t> serve multiple purposes within the SF State academic setting.</a:t>
            </a:r>
          </a:p>
          <a:p>
            <a:pPr eaLnBrk="1" hangingPunct="1"/>
            <a:endParaRPr lang="en-US" dirty="0" smtClean="0">
              <a:latin typeface="Times New Roman" pitchFamily="-112" charset="0"/>
            </a:endParaRPr>
          </a:p>
          <a:p>
            <a:pPr eaLnBrk="1" hangingPunct="1"/>
            <a:r>
              <a:rPr lang="en-US" dirty="0" smtClean="0">
                <a:latin typeface="Times New Roman" pitchFamily="-112" charset="0"/>
              </a:rPr>
              <a:t>I’ll briefly</a:t>
            </a:r>
            <a:r>
              <a:rPr lang="en-US" baseline="0" dirty="0" smtClean="0">
                <a:latin typeface="Times New Roman" pitchFamily="-112" charset="0"/>
              </a:rPr>
              <a:t> describe the different types, moving from an individual to a collective level of </a:t>
            </a:r>
            <a:r>
              <a:rPr lang="en-US" baseline="0" dirty="0" err="1" smtClean="0">
                <a:latin typeface="Times New Roman" pitchFamily="-112" charset="0"/>
              </a:rPr>
              <a:t>ePortfolios</a:t>
            </a:r>
            <a:r>
              <a:rPr lang="en-US" baseline="0" dirty="0" smtClean="0">
                <a:latin typeface="Times New Roman" pitchFamily="-112" charset="0"/>
              </a:rPr>
              <a:t>: </a:t>
            </a:r>
            <a:r>
              <a:rPr lang="en-US" dirty="0" smtClean="0">
                <a:latin typeface="Times New Roman" pitchFamily="-112" charset="0"/>
              </a:rPr>
              <a:t>  </a:t>
            </a:r>
          </a:p>
          <a:p>
            <a:pPr eaLnBrk="1" hangingPunct="1"/>
            <a:endParaRPr lang="en-US" dirty="0" smtClean="0">
              <a:latin typeface="Times New Roman" pitchFamily="-112" charset="0"/>
            </a:endParaRPr>
          </a:p>
          <a:p>
            <a:pPr eaLnBrk="1" hangingPunct="1"/>
            <a:r>
              <a:rPr lang="en-US" dirty="0" smtClean="0">
                <a:latin typeface="Times New Roman" pitchFamily="-112" charset="0"/>
              </a:rPr>
              <a:t>Students </a:t>
            </a:r>
            <a:r>
              <a:rPr lang="en-US" baseline="0" dirty="0" smtClean="0">
                <a:latin typeface="Times New Roman" pitchFamily="-112" charset="0"/>
              </a:rPr>
              <a:t>can create individual, personal </a:t>
            </a:r>
            <a:r>
              <a:rPr lang="en-US" baseline="0" dirty="0" err="1" smtClean="0">
                <a:latin typeface="Times New Roman" pitchFamily="-112" charset="0"/>
              </a:rPr>
              <a:t>ePortfolios</a:t>
            </a:r>
            <a:r>
              <a:rPr lang="en-US" baseline="0" dirty="0" smtClean="0">
                <a:latin typeface="Times New Roman" pitchFamily="-112" charset="0"/>
              </a:rPr>
              <a:t> to showcase their </a:t>
            </a:r>
            <a:r>
              <a:rPr lang="en-US" dirty="0" smtClean="0">
                <a:latin typeface="Times New Roman" pitchFamily="-112" charset="0"/>
              </a:rPr>
              <a:t>achievements and receive feedback and assessment from faculty, peers, potential employers or graduate programs. </a:t>
            </a:r>
          </a:p>
          <a:p>
            <a:pPr eaLnBrk="1" hangingPunct="1"/>
            <a:endParaRPr lang="en-US" dirty="0" smtClean="0">
              <a:latin typeface="Times New Roman" pitchFamily="-112" charset="0"/>
            </a:endParaRPr>
          </a:p>
          <a:p>
            <a:pPr eaLnBrk="1" hangingPunct="1"/>
            <a:r>
              <a:rPr lang="en-US" dirty="0" smtClean="0">
                <a:latin typeface="Times New Roman" pitchFamily="-112" charset="0"/>
              </a:rPr>
              <a:t>Faculty members can also create personal </a:t>
            </a:r>
            <a:r>
              <a:rPr lang="en-US" dirty="0" err="1" smtClean="0">
                <a:latin typeface="Times New Roman" pitchFamily="-112" charset="0"/>
              </a:rPr>
              <a:t>ePortfolios</a:t>
            </a:r>
            <a:r>
              <a:rPr lang="en-US" baseline="0" dirty="0" smtClean="0">
                <a:latin typeface="Times New Roman" pitchFamily="-112" charset="0"/>
              </a:rPr>
              <a:t> to showcase their research and teaching interests and accomplishments. Faculty can also create a course </a:t>
            </a:r>
            <a:r>
              <a:rPr lang="en-US" baseline="0" dirty="0" err="1" smtClean="0">
                <a:latin typeface="Times New Roman" pitchFamily="-112" charset="0"/>
              </a:rPr>
              <a:t>ePortfolio</a:t>
            </a:r>
            <a:r>
              <a:rPr lang="en-US" baseline="0" dirty="0" smtClean="0">
                <a:latin typeface="Times New Roman" pitchFamily="-112" charset="0"/>
              </a:rPr>
              <a:t>, such as in the example I will show later, to gather and showcase the collective work of a group of students long after the course has finished.</a:t>
            </a:r>
            <a:endParaRPr lang="en-US" dirty="0" smtClean="0">
              <a:latin typeface="Times New Roman" pitchFamily="-112" charset="0"/>
            </a:endParaRPr>
          </a:p>
          <a:p>
            <a:pPr eaLnBrk="1" hangingPunct="1"/>
            <a:endParaRPr lang="en-US" dirty="0" smtClean="0">
              <a:latin typeface="Times New Roman" pitchFamily="-112"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itchFamily="-112" charset="0"/>
              </a:rPr>
              <a:t>-Finally,</a:t>
            </a:r>
            <a:r>
              <a:rPr lang="en-US" baseline="0" dirty="0" smtClean="0">
                <a:latin typeface="Times New Roman" pitchFamily="-112" charset="0"/>
              </a:rPr>
              <a:t> </a:t>
            </a:r>
            <a:r>
              <a:rPr lang="en-US" dirty="0" smtClean="0">
                <a:latin typeface="Times New Roman" pitchFamily="-112" charset="0"/>
              </a:rPr>
              <a:t>universities can create</a:t>
            </a:r>
            <a:r>
              <a:rPr lang="en-US" baseline="0" dirty="0" smtClean="0">
                <a:latin typeface="Times New Roman" pitchFamily="-112" charset="0"/>
              </a:rPr>
              <a:t> institutional </a:t>
            </a:r>
            <a:r>
              <a:rPr lang="en-US" baseline="0" dirty="0" err="1" smtClean="0">
                <a:latin typeface="Times New Roman" pitchFamily="-112" charset="0"/>
              </a:rPr>
              <a:t>ePortfolios</a:t>
            </a:r>
            <a:r>
              <a:rPr lang="en-US" baseline="0" dirty="0" smtClean="0">
                <a:latin typeface="Times New Roman" pitchFamily="-112" charset="0"/>
              </a:rPr>
              <a:t> </a:t>
            </a:r>
            <a:r>
              <a:rPr lang="en-US" dirty="0" smtClean="0">
                <a:latin typeface="Times New Roman" pitchFamily="-112" charset="0"/>
              </a:rPr>
              <a:t>to collect student work and assessment data for accreditation purposes or recruitment of future students.  Since</a:t>
            </a:r>
            <a:r>
              <a:rPr lang="en-US" baseline="0" dirty="0" smtClean="0">
                <a:latin typeface="Times New Roman" pitchFamily="-112" charset="0"/>
              </a:rPr>
              <a:t> </a:t>
            </a:r>
            <a:r>
              <a:rPr lang="en-US" baseline="0" dirty="0" err="1" smtClean="0">
                <a:latin typeface="Times New Roman" pitchFamily="-112" charset="0"/>
              </a:rPr>
              <a:t>ePortfolios</a:t>
            </a:r>
            <a:r>
              <a:rPr lang="en-US" baseline="0" dirty="0" smtClean="0">
                <a:latin typeface="Times New Roman" pitchFamily="-112" charset="0"/>
              </a:rPr>
              <a:t> are be</a:t>
            </a:r>
            <a:r>
              <a:rPr lang="en-US" dirty="0" smtClean="0">
                <a:latin typeface="Times New Roman" pitchFamily="-112" charset="0"/>
              </a:rPr>
              <a:t>coming more commonplace in the K-12 and Community College systems, they can also be used by feeder institutions from within California to assist with student transfer to SF State.</a:t>
            </a:r>
          </a:p>
          <a:p>
            <a:pPr eaLnBrk="1" hangingPunct="1"/>
            <a:endParaRPr lang="en-US" dirty="0" smtClean="0">
              <a:latin typeface="Arial" pitchFamily="-112" charset="0"/>
            </a:endParaRPr>
          </a:p>
          <a:p>
            <a:pPr>
              <a:spcBef>
                <a:spcPct val="0"/>
              </a:spcBef>
            </a:pPr>
            <a:r>
              <a:rPr lang="en-US" dirty="0" smtClean="0">
                <a:latin typeface="Arial" pitchFamily="-112" charset="0"/>
              </a:rPr>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Rot="1" noChangeAspect="1" noChangeArrowheads="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112" charset="0"/>
              </a:rPr>
              <a:t>Why </a:t>
            </a:r>
            <a:r>
              <a:rPr lang="en-US" dirty="0" err="1" smtClean="0">
                <a:latin typeface="Arial" pitchFamily="-112" charset="0"/>
              </a:rPr>
              <a:t>ePortfolios</a:t>
            </a:r>
            <a:r>
              <a:rPr lang="en-US" dirty="0" smtClean="0">
                <a:latin typeface="Arial" pitchFamily="-112" charset="0"/>
              </a:rPr>
              <a:t> at SF</a:t>
            </a:r>
            <a:r>
              <a:rPr lang="en-US" baseline="0" dirty="0" smtClean="0">
                <a:latin typeface="Arial" pitchFamily="-112" charset="0"/>
              </a:rPr>
              <a:t> State? The reason is our students. “Verbal 680 and Math 720” is not the way we want to remember the rich achievements of Frederick Jones, one-time undergraduate student, life long learner, and global citizen. </a:t>
            </a:r>
            <a:r>
              <a:rPr lang="en-US" baseline="0" dirty="0" err="1" smtClean="0">
                <a:latin typeface="Arial" pitchFamily="-112" charset="0"/>
              </a:rPr>
              <a:t>ePortfolios</a:t>
            </a:r>
            <a:r>
              <a:rPr lang="en-US" baseline="0" dirty="0" smtClean="0">
                <a:latin typeface="Arial" pitchFamily="-112" charset="0"/>
              </a:rPr>
              <a:t> provide a more holistic approach to foster and honor the achievements of our students.</a:t>
            </a:r>
            <a:endParaRPr lang="en-US" dirty="0" smtClean="0">
              <a:latin typeface="Arial" pitchFamily="-112"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Rot="1" noChangeAspect="1" noChangeArrowheads="1"/>
          </p:cNvSpPr>
          <p:nvPr>
            <p:ph type="sldImg"/>
          </p:nvPr>
        </p:nvSpPr>
        <p:spPr>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p:spPr>
        <p:txBody>
          <a:bodyPr/>
          <a:lstStyle/>
          <a:p>
            <a:r>
              <a:rPr lang="en-US" dirty="0" smtClean="0">
                <a:solidFill>
                  <a:srgbClr val="000000"/>
                </a:solidFill>
                <a:latin typeface="Arial" pitchFamily="-112" charset="0"/>
              </a:rPr>
              <a:t>In the</a:t>
            </a:r>
            <a:r>
              <a:rPr lang="en-US" baseline="0" dirty="0" smtClean="0">
                <a:solidFill>
                  <a:srgbClr val="000000"/>
                </a:solidFill>
                <a:latin typeface="Arial" pitchFamily="-112" charset="0"/>
              </a:rPr>
              <a:t> report, “College Learning for the New Global Century,” written by the National Leadership council for LEAP, there is a call for educators to help students become “intentional learners” who focus on achieving the essential learning outcomes across ascending levels of study and diverse academic programs. But to help students do this, they say, educational communities will also have to become far more intentional themselves-both about the kinds of learning students need, and about effective educational practices that help students learn to integrate and apply their learning. (</a:t>
            </a:r>
            <a:r>
              <a:rPr lang="en-US" baseline="0" dirty="0" err="1" smtClean="0">
                <a:solidFill>
                  <a:srgbClr val="000000"/>
                </a:solidFill>
                <a:latin typeface="Arial" pitchFamily="-112" charset="0"/>
              </a:rPr>
              <a:t>p</a:t>
            </a:r>
            <a:r>
              <a:rPr lang="en-US" baseline="0" dirty="0" smtClean="0">
                <a:solidFill>
                  <a:srgbClr val="000000"/>
                </a:solidFill>
                <a:latin typeface="Arial" pitchFamily="-112" charset="0"/>
              </a:rPr>
              <a:t>. 4).</a:t>
            </a:r>
          </a:p>
          <a:p>
            <a:endParaRPr lang="en-US" baseline="0" dirty="0" smtClean="0">
              <a:solidFill>
                <a:srgbClr val="000000"/>
              </a:solidFill>
              <a:latin typeface="Arial" pitchFamily="-112" charset="0"/>
            </a:endParaRPr>
          </a:p>
          <a:p>
            <a:r>
              <a:rPr lang="en-US" baseline="0" dirty="0" smtClean="0">
                <a:solidFill>
                  <a:srgbClr val="000000"/>
                </a:solidFill>
                <a:latin typeface="Arial" pitchFamily="-112" charset="0"/>
              </a:rPr>
              <a:t>As the  LEAP report reminds us, we all share in a common obligation to prepare our graduates as fully as possible for the real-world demands of work, citizenship, and life in a complex and fast-changing society. In today’s digital society, where students don’t always follow a standard path to undergraduate education, and where learning occurs in a variety of informal and formal learning environments, </a:t>
            </a:r>
            <a:r>
              <a:rPr lang="en-US" baseline="0" dirty="0" err="1" smtClean="0">
                <a:solidFill>
                  <a:srgbClr val="000000"/>
                </a:solidFill>
                <a:latin typeface="Arial" pitchFamily="-112" charset="0"/>
              </a:rPr>
              <a:t>ePortfolios</a:t>
            </a:r>
            <a:r>
              <a:rPr lang="en-US" baseline="0" dirty="0" smtClean="0">
                <a:solidFill>
                  <a:srgbClr val="000000"/>
                </a:solidFill>
                <a:latin typeface="Arial" pitchFamily="-112" charset="0"/>
              </a:rPr>
              <a:t> enable our students to demonstrate their learning accomplishments in their academic, professional, and lived experience. What’s more, </a:t>
            </a:r>
            <a:r>
              <a:rPr lang="en-US" baseline="0" dirty="0" err="1" smtClean="0">
                <a:solidFill>
                  <a:srgbClr val="000000"/>
                </a:solidFill>
                <a:latin typeface="Arial" pitchFamily="-112" charset="0"/>
              </a:rPr>
              <a:t>ePortfolios</a:t>
            </a:r>
            <a:r>
              <a:rPr lang="en-US" baseline="0" dirty="0" smtClean="0">
                <a:solidFill>
                  <a:srgbClr val="000000"/>
                </a:solidFill>
                <a:latin typeface="Arial" pitchFamily="-112" charset="0"/>
              </a:rPr>
              <a:t> prompt the students to make explicit, through reflective postings, the links that occur between these different types of learning experiences, as well as between the different fields of study. </a:t>
            </a:r>
          </a:p>
          <a:p>
            <a:endParaRPr lang="en-US" baseline="0" dirty="0" smtClean="0">
              <a:solidFill>
                <a:srgbClr val="000000"/>
              </a:solidFill>
              <a:latin typeface="Arial" pitchFamily="-112" charset="0"/>
            </a:endParaRPr>
          </a:p>
          <a:p>
            <a:r>
              <a:rPr lang="en-US" baseline="0" dirty="0" smtClean="0">
                <a:solidFill>
                  <a:srgbClr val="000000"/>
                </a:solidFill>
                <a:latin typeface="Arial" pitchFamily="-112" charset="0"/>
              </a:rPr>
              <a:t>Another advantage of the </a:t>
            </a:r>
            <a:r>
              <a:rPr lang="en-US" baseline="0" dirty="0" err="1" smtClean="0">
                <a:solidFill>
                  <a:srgbClr val="000000"/>
                </a:solidFill>
                <a:latin typeface="Arial" pitchFamily="-112" charset="0"/>
              </a:rPr>
              <a:t>ePortfolio</a:t>
            </a:r>
            <a:r>
              <a:rPr lang="en-US" baseline="0" dirty="0" smtClean="0">
                <a:solidFill>
                  <a:srgbClr val="000000"/>
                </a:solidFill>
                <a:latin typeface="Arial" pitchFamily="-112" charset="0"/>
              </a:rPr>
              <a:t> experience is that students use multiple forms of digital media---audio, video, text, and images--- to create representations of their learning. This helps them develop what are called digital </a:t>
            </a:r>
            <a:r>
              <a:rPr lang="en-US" baseline="0" dirty="0" err="1" smtClean="0">
                <a:solidFill>
                  <a:srgbClr val="000000"/>
                </a:solidFill>
                <a:latin typeface="Arial" pitchFamily="-112" charset="0"/>
              </a:rPr>
              <a:t>literacies</a:t>
            </a:r>
            <a:r>
              <a:rPr lang="en-US" baseline="0" dirty="0" smtClean="0">
                <a:solidFill>
                  <a:srgbClr val="000000"/>
                </a:solidFill>
                <a:latin typeface="Arial" pitchFamily="-112" charset="0"/>
              </a:rPr>
              <a:t>, or </a:t>
            </a:r>
            <a:r>
              <a:rPr lang="en-US" baseline="0" dirty="0" err="1" smtClean="0">
                <a:solidFill>
                  <a:srgbClr val="000000"/>
                </a:solidFill>
                <a:latin typeface="Arial" pitchFamily="-112" charset="0"/>
              </a:rPr>
              <a:t>multiliteracies</a:t>
            </a:r>
            <a:r>
              <a:rPr lang="en-US" baseline="0" dirty="0" smtClean="0">
                <a:solidFill>
                  <a:srgbClr val="000000"/>
                </a:solidFill>
                <a:latin typeface="Arial" pitchFamily="-112" charset="0"/>
              </a:rPr>
              <a:t>, that are so important to be successful in today’s society. Students are faced with so much information, many say it is more important to understand the links between the information, than the information itself. </a:t>
            </a:r>
          </a:p>
          <a:p>
            <a:endParaRPr lang="en-US" baseline="0" dirty="0" smtClean="0">
              <a:solidFill>
                <a:srgbClr val="000000"/>
              </a:solidFill>
              <a:latin typeface="Arial" pitchFamily="-112" charset="0"/>
            </a:endParaRPr>
          </a:p>
          <a:p>
            <a:r>
              <a:rPr lang="en-US" baseline="0" dirty="0" smtClean="0">
                <a:solidFill>
                  <a:srgbClr val="000000"/>
                </a:solidFill>
                <a:latin typeface="Arial" pitchFamily="-112" charset="0"/>
              </a:rPr>
              <a:t> LEAP=Liberal Education &amp; </a:t>
            </a:r>
            <a:r>
              <a:rPr lang="en-US" baseline="0" smtClean="0">
                <a:solidFill>
                  <a:srgbClr val="000000"/>
                </a:solidFill>
                <a:latin typeface="Arial" pitchFamily="-112" charset="0"/>
              </a:rPr>
              <a:t>America’s Promise</a:t>
            </a:r>
          </a:p>
          <a:p>
            <a:r>
              <a:rPr lang="en-US" baseline="0" dirty="0" smtClean="0">
                <a:solidFill>
                  <a:srgbClr val="000000"/>
                </a:solidFill>
                <a:latin typeface="Arial" pitchFamily="-112" charset="0"/>
              </a:rPr>
              <a:t>-----</a:t>
            </a:r>
          </a:p>
          <a:p>
            <a:r>
              <a:rPr lang="en-US" baseline="0" dirty="0" smtClean="0">
                <a:solidFill>
                  <a:srgbClr val="000000"/>
                </a:solidFill>
                <a:latin typeface="Arial" pitchFamily="-112" charset="0"/>
              </a:rPr>
              <a:t> </a:t>
            </a:r>
          </a:p>
          <a:p>
            <a:r>
              <a:rPr lang="en-US" dirty="0" smtClean="0">
                <a:solidFill>
                  <a:srgbClr val="000000"/>
                </a:solidFill>
                <a:latin typeface="Arial" pitchFamily="-112" charset="0"/>
              </a:rPr>
              <a:t> </a:t>
            </a:r>
          </a:p>
          <a:p>
            <a:endParaRPr lang="en-US" dirty="0" smtClean="0">
              <a:solidFill>
                <a:srgbClr val="000000"/>
              </a:solidFill>
              <a:latin typeface="Arial" pitchFamily="-112" charset="0"/>
            </a:endParaRPr>
          </a:p>
          <a:p>
            <a:r>
              <a:rPr lang="en-US" dirty="0" smtClean="0">
                <a:solidFill>
                  <a:srgbClr val="000000"/>
                </a:solidFill>
                <a:latin typeface="Arial" pitchFamily="-112" charset="0"/>
              </a:rPr>
              <a:t>Students</a:t>
            </a:r>
            <a:r>
              <a:rPr lang="en-US" baseline="0" dirty="0" smtClean="0">
                <a:solidFill>
                  <a:srgbClr val="000000"/>
                </a:solidFill>
                <a:latin typeface="Arial" pitchFamily="-112" charset="0"/>
              </a:rPr>
              <a:t> can</a:t>
            </a:r>
            <a:r>
              <a:rPr lang="en-US" dirty="0" smtClean="0">
                <a:solidFill>
                  <a:srgbClr val="000000"/>
                </a:solidFill>
                <a:latin typeface="Arial" pitchFamily="-112" charset="0"/>
              </a:rPr>
              <a:t> </a:t>
            </a:r>
            <a:r>
              <a:rPr lang="en-US" dirty="0">
                <a:solidFill>
                  <a:srgbClr val="000000"/>
                </a:solidFill>
                <a:latin typeface="Arial" pitchFamily="-112" charset="0"/>
              </a:rPr>
              <a:t>demonstrate integrated learning by providing </a:t>
            </a:r>
            <a:r>
              <a:rPr lang="en-US" dirty="0" err="1">
                <a:solidFill>
                  <a:srgbClr val="000000"/>
                </a:solidFill>
                <a:latin typeface="Arial" pitchFamily="-112" charset="0"/>
              </a:rPr>
              <a:t>ePortfolio</a:t>
            </a:r>
            <a:r>
              <a:rPr lang="en-US" dirty="0">
                <a:solidFill>
                  <a:srgbClr val="000000"/>
                </a:solidFill>
                <a:latin typeface="Arial" pitchFamily="-112" charset="0"/>
              </a:rPr>
              <a:t> pieces related to internships, jobs, or other co-curricular work. Reflective statements should demonstrate students' understanding of the links between </a:t>
            </a:r>
            <a:r>
              <a:rPr lang="en-US" b="1" dirty="0">
                <a:solidFill>
                  <a:srgbClr val="000000"/>
                </a:solidFill>
                <a:latin typeface="Arial" pitchFamily="-112" charset="0"/>
              </a:rPr>
              <a:t>delivered curriculum</a:t>
            </a:r>
            <a:r>
              <a:rPr lang="en-US" dirty="0">
                <a:solidFill>
                  <a:srgbClr val="000000"/>
                </a:solidFill>
                <a:latin typeface="Arial" pitchFamily="-112" charset="0"/>
              </a:rPr>
              <a:t>, or what the instructor prepares and presents; </a:t>
            </a:r>
            <a:r>
              <a:rPr lang="en-US" b="1" dirty="0">
                <a:solidFill>
                  <a:srgbClr val="000000"/>
                </a:solidFill>
                <a:latin typeface="Arial" pitchFamily="-112" charset="0"/>
              </a:rPr>
              <a:t>experienced curriculum</a:t>
            </a:r>
            <a:r>
              <a:rPr lang="en-US" dirty="0">
                <a:solidFill>
                  <a:srgbClr val="000000"/>
                </a:solidFill>
                <a:latin typeface="Arial" pitchFamily="-112" charset="0"/>
              </a:rPr>
              <a:t>, or what the student derives from it; and </a:t>
            </a:r>
            <a:r>
              <a:rPr lang="en-US" b="1" dirty="0">
                <a:solidFill>
                  <a:srgbClr val="000000"/>
                </a:solidFill>
                <a:latin typeface="Arial" pitchFamily="-112" charset="0"/>
              </a:rPr>
              <a:t>lived curriculum</a:t>
            </a:r>
            <a:r>
              <a:rPr lang="en-US" dirty="0">
                <a:solidFill>
                  <a:srgbClr val="000000"/>
                </a:solidFill>
                <a:latin typeface="Arial" pitchFamily="-112" charset="0"/>
              </a:rPr>
              <a:t>, or what the student applies throughout his or her life alongside or after the coursework (Yancey, 2008)</a:t>
            </a:r>
            <a:r>
              <a:rPr lang="en-US" dirty="0" smtClean="0">
                <a:solidFill>
                  <a:srgbClr val="000000"/>
                </a:solidFill>
                <a:latin typeface="Arial" pitchFamily="-112" charset="0"/>
              </a:rPr>
              <a:t>.</a:t>
            </a:r>
          </a:p>
          <a:p>
            <a:endParaRPr lang="en-US" dirty="0" smtClean="0">
              <a:solidFill>
                <a:srgbClr val="000000"/>
              </a:solidFill>
              <a:latin typeface="Arial" pitchFamily="-112" charset="0"/>
            </a:endParaRPr>
          </a:p>
          <a:p>
            <a:r>
              <a:rPr lang="en-US" dirty="0" smtClean="0">
                <a:solidFill>
                  <a:srgbClr val="000000"/>
                </a:solidFill>
                <a:latin typeface="Arial" pitchFamily="-112" charset="0"/>
              </a:rPr>
              <a:t> </a:t>
            </a:r>
            <a:endParaRPr lang="en-US" dirty="0">
              <a:solidFill>
                <a:srgbClr val="000000"/>
              </a:solidFill>
              <a:latin typeface="Arial" pitchFamily="-112"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Rot="1" noChangeAspect="1" noChangeArrowheads="1"/>
          </p:cNvSpPr>
          <p:nvPr>
            <p:ph type="sldImg"/>
          </p:nvPr>
        </p:nvSpPr>
        <p:spPr>
          <a:solidFill>
            <a:srgbClr val="FFFFFF"/>
          </a:solidFill>
          <a:ln/>
        </p:spPr>
      </p:sp>
      <p:sp>
        <p:nvSpPr>
          <p:cNvPr id="55299" name="Rectangle 3"/>
          <p:cNvSpPr>
            <a:spLocks noGrp="1" noChangeArrowheads="1"/>
          </p:cNvSpPr>
          <p:nvPr>
            <p:ph type="body" idx="1"/>
          </p:nvPr>
        </p:nvSpPr>
        <p:spPr>
          <a:xfrm>
            <a:off x="914400" y="3257550"/>
            <a:ext cx="7315200" cy="3086100"/>
          </a:xfrm>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112" charset="0"/>
              </a:rPr>
              <a:t>I mentioned before that there are instances</a:t>
            </a:r>
            <a:r>
              <a:rPr lang="en-US" baseline="0" dirty="0" smtClean="0">
                <a:latin typeface="Arial" pitchFamily="-112" charset="0"/>
              </a:rPr>
              <a:t> of individual </a:t>
            </a:r>
            <a:r>
              <a:rPr lang="en-US" baseline="0" dirty="0" err="1" smtClean="0">
                <a:latin typeface="Arial" pitchFamily="-112" charset="0"/>
              </a:rPr>
              <a:t>ePortfolios</a:t>
            </a:r>
            <a:r>
              <a:rPr lang="en-US" baseline="0" dirty="0" smtClean="0">
                <a:latin typeface="Arial" pitchFamily="-112" charset="0"/>
              </a:rPr>
              <a:t>, course </a:t>
            </a:r>
            <a:r>
              <a:rPr lang="en-US" baseline="0" dirty="0" err="1" smtClean="0">
                <a:latin typeface="Arial" pitchFamily="-112" charset="0"/>
              </a:rPr>
              <a:t>ePortfolios</a:t>
            </a:r>
            <a:r>
              <a:rPr lang="en-US" baseline="0" dirty="0" smtClean="0">
                <a:latin typeface="Arial" pitchFamily="-112" charset="0"/>
              </a:rPr>
              <a:t>, and institutional </a:t>
            </a:r>
            <a:r>
              <a:rPr lang="en-US" baseline="0" dirty="0" err="1" smtClean="0">
                <a:latin typeface="Arial" pitchFamily="-112" charset="0"/>
              </a:rPr>
              <a:t>ePortfolios</a:t>
            </a:r>
            <a:r>
              <a:rPr lang="en-US" baseline="0" dirty="0" smtClean="0">
                <a:latin typeface="Arial" pitchFamily="-112" charset="0"/>
              </a:rPr>
              <a:t>, and </a:t>
            </a:r>
            <a:r>
              <a:rPr lang="en-US" dirty="0" smtClean="0">
                <a:latin typeface="Arial" pitchFamily="-112" charset="0"/>
              </a:rPr>
              <a:t>In</a:t>
            </a:r>
            <a:r>
              <a:rPr lang="en-US" baseline="0" dirty="0" smtClean="0">
                <a:latin typeface="Arial" pitchFamily="-112" charset="0"/>
              </a:rPr>
              <a:t> this next part of the presentation I will pull a sample from the middle of that continuum-an SF State course </a:t>
            </a:r>
            <a:r>
              <a:rPr lang="en-US" baseline="0" dirty="0" err="1" smtClean="0">
                <a:latin typeface="Arial" pitchFamily="-112" charset="0"/>
              </a:rPr>
              <a:t>ePortfolio</a:t>
            </a:r>
            <a:r>
              <a:rPr lang="en-US" baseline="0" dirty="0" smtClean="0">
                <a:latin typeface="Arial" pitchFamily="-112" charset="0"/>
              </a:rPr>
              <a:t> from the course, “Health and Social Justice Documentary Films”. In a moment I will share artifacts that the students contributed to this course </a:t>
            </a:r>
            <a:r>
              <a:rPr lang="en-US" baseline="0" dirty="0" err="1" smtClean="0">
                <a:latin typeface="Arial" pitchFamily="-112" charset="0"/>
              </a:rPr>
              <a:t>ePortfolio</a:t>
            </a:r>
            <a:r>
              <a:rPr lang="en-US" baseline="0" dirty="0" smtClean="0">
                <a:latin typeface="Arial" pitchFamily="-112" charset="0"/>
              </a:rPr>
              <a:t>, as well as their reflections, and show how these artifacts are able to demonstrate not only that the students enrolled in this course have met the main course learning outcome, but also the Undergraduate and LEAP outcomes that Gail and Linda have just presented. I will be using the LEAP example of Personal &amp; Social Responsibility.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Rot="1" noChangeAspect="1" noChangeArrowheads="1"/>
          </p:cNvSpPr>
          <p:nvPr>
            <p:ph type="sldImg"/>
          </p:nvPr>
        </p:nvSpPr>
        <p:spPr>
          <a:solidFill>
            <a:srgbClr val="FFFFFF"/>
          </a:solidFill>
          <a:ln/>
        </p:spPr>
      </p:sp>
      <p:sp>
        <p:nvSpPr>
          <p:cNvPr id="63491"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pitchFamily="-112" charset="0"/>
              </a:rPr>
              <a:t>Before we dive too deep, here is some background on this course. This course was sponsored by the Center for Health Equities at San Francisco State, where Dr. Cynthia Gomez is the Director, and AIDNET, a national organization dedicated to raising awareness about HIV and AIDS. The instructor, Rachel </a:t>
            </a:r>
            <a:r>
              <a:rPr lang="en-US" baseline="0" dirty="0" err="1" smtClean="0">
                <a:latin typeface="Arial" pitchFamily="-112" charset="0"/>
              </a:rPr>
              <a:t>Poulain</a:t>
            </a:r>
            <a:r>
              <a:rPr lang="en-US" baseline="0" dirty="0" smtClean="0">
                <a:latin typeface="Arial" pitchFamily="-112" charset="0"/>
              </a:rPr>
              <a:t>, is a very engaged graduate from our master’s program in Health Education, and an accomplished </a:t>
            </a:r>
            <a:r>
              <a:rPr lang="en-US" baseline="0" dirty="0" err="1" smtClean="0">
                <a:latin typeface="Arial" pitchFamily="-112" charset="0"/>
              </a:rPr>
              <a:t>ePortfolio</a:t>
            </a:r>
            <a:r>
              <a:rPr lang="en-US" baseline="0" dirty="0" smtClean="0">
                <a:latin typeface="Arial" pitchFamily="-112" charset="0"/>
              </a:rPr>
              <a:t> creator. The students are undergraduates, from the departments of Cinema, Health Ed, Sociology and Urban, Ethnic, and Women’s Studies. Although there were other learning outcomes as well, for the purpose of simplicity, this is the main learning outcome that we will map today. Students worked in teams of 3-4 and traveled to New Orleans, Oklahoma, and other urban areas to film stories of women living with HIV.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pitchFamily="-112"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pitchFamily="-112" charset="0"/>
              </a:rPr>
              <a:t> </a:t>
            </a:r>
            <a:endParaRPr lang="en-US" dirty="0">
              <a:latin typeface="Arial" pitchFamily="-112"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Rot="1" noChangeAspect="1" noChangeArrowheads="1"/>
          </p:cNvSpPr>
          <p:nvPr>
            <p:ph type="sldImg"/>
          </p:nvPr>
        </p:nvSpPr>
        <p:spPr>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Arial" pitchFamily="-112" charset="0"/>
              </a:rPr>
              <a:t>If we look closely at the Course</a:t>
            </a:r>
            <a:r>
              <a:rPr lang="en-US" baseline="0" dirty="0" smtClean="0">
                <a:latin typeface="Arial" pitchFamily="-112" charset="0"/>
              </a:rPr>
              <a:t> </a:t>
            </a:r>
            <a:r>
              <a:rPr lang="en-US" baseline="0" dirty="0" err="1" smtClean="0">
                <a:latin typeface="Arial" pitchFamily="-112" charset="0"/>
              </a:rPr>
              <a:t>ePortfolio</a:t>
            </a:r>
            <a:r>
              <a:rPr lang="en-US" baseline="0" dirty="0" smtClean="0">
                <a:latin typeface="Arial" pitchFamily="-112" charset="0"/>
              </a:rPr>
              <a:t> navigation bar on the left, you will see that there is a home section which provides the background context for the project, and there are a series of modules centered around the finished documentaries with titles such as, “Be nice to Sex Workers,” “Empowering the Yard,” Living Positive, </a:t>
            </a:r>
            <a:r>
              <a:rPr lang="en-US" baseline="0" dirty="0" err="1" smtClean="0">
                <a:latin typeface="Arial" pitchFamily="-112" charset="0"/>
              </a:rPr>
              <a:t>Pasa</a:t>
            </a:r>
            <a:r>
              <a:rPr lang="en-US" baseline="0" dirty="0" smtClean="0">
                <a:latin typeface="Arial" pitchFamily="-112" charset="0"/>
              </a:rPr>
              <a:t> La </a:t>
            </a:r>
            <a:r>
              <a:rPr lang="en-US" baseline="0" dirty="0" err="1" smtClean="0">
                <a:latin typeface="Arial" pitchFamily="-112" charset="0"/>
              </a:rPr>
              <a:t>Voz</a:t>
            </a:r>
            <a:r>
              <a:rPr lang="en-US" baseline="0" dirty="0" smtClean="0">
                <a:latin typeface="Arial" pitchFamily="-112" charset="0"/>
              </a:rPr>
              <a:t>, etc. Within each module, is the </a:t>
            </a:r>
            <a:r>
              <a:rPr lang="en-US" baseline="0" dirty="0" err="1" smtClean="0">
                <a:latin typeface="Arial" pitchFamily="-112" charset="0"/>
              </a:rPr>
              <a:t>backgound</a:t>
            </a:r>
            <a:r>
              <a:rPr lang="en-US" baseline="0" dirty="0" smtClean="0">
                <a:latin typeface="Arial" pitchFamily="-112" charset="0"/>
              </a:rPr>
              <a:t> on the documentary, an explanation of community partners, the documentary itself, personal bios of the film makers and their reflections on their learning, and resources for the community.  This course </a:t>
            </a:r>
            <a:r>
              <a:rPr lang="en-US" baseline="0" dirty="0" err="1" smtClean="0">
                <a:latin typeface="Arial" pitchFamily="-112" charset="0"/>
              </a:rPr>
              <a:t>ePortfolio</a:t>
            </a:r>
            <a:r>
              <a:rPr lang="en-US" baseline="0" dirty="0" smtClean="0">
                <a:latin typeface="Arial" pitchFamily="-112" charset="0"/>
              </a:rPr>
              <a:t> serves as both a repository for the work these students have done, a testimonial to their learning, and a community resource for further education on women and HIV.</a:t>
            </a:r>
            <a:endParaRPr lang="en-US" dirty="0">
              <a:latin typeface="Arial" pitchFamily="-112"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Rot="1" noChangeAspect="1" noChangeArrowheads="1"/>
          </p:cNvSpPr>
          <p:nvPr>
            <p:ph type="sldImg"/>
          </p:nvPr>
        </p:nvSpPr>
        <p:spPr>
          <a:solidFill>
            <a:srgbClr val="FFFFFF"/>
          </a:solidFill>
          <a:ln/>
        </p:spPr>
      </p:sp>
      <p:sp>
        <p:nvSpPr>
          <p:cNvPr id="55299" name="Rectangle 3"/>
          <p:cNvSpPr>
            <a:spLocks noGrp="1" noChangeArrowheads="1"/>
          </p:cNvSpPr>
          <p:nvPr>
            <p:ph type="body" idx="1"/>
          </p:nvPr>
        </p:nvSpPr>
        <p:spPr>
          <a:xfrm>
            <a:off x="914400" y="3257550"/>
            <a:ext cx="7315200" cy="3086100"/>
          </a:xfrm>
          <a:solidFill>
            <a:srgbClr val="FFFFFF"/>
          </a:solidFill>
          <a:ln>
            <a:solidFill>
              <a:srgbClr val="000000"/>
            </a:solidFill>
          </a:ln>
        </p:spPr>
        <p:txBody>
          <a:bodyPr/>
          <a:lstStyle/>
          <a:p>
            <a:r>
              <a:rPr lang="en-US" dirty="0" smtClean="0">
                <a:solidFill>
                  <a:srgbClr val="000000"/>
                </a:solidFill>
                <a:latin typeface="Arial" pitchFamily="-112" charset="0"/>
              </a:rPr>
              <a:t>Given the different levels of communication,</a:t>
            </a:r>
            <a:r>
              <a:rPr lang="en-US" baseline="0" dirty="0" smtClean="0">
                <a:solidFill>
                  <a:srgbClr val="000000"/>
                </a:solidFill>
                <a:latin typeface="Arial" pitchFamily="-112" charset="0"/>
              </a:rPr>
              <a:t> outreach, and demonstrated learning that are represented in this course </a:t>
            </a:r>
            <a:r>
              <a:rPr lang="en-US" baseline="0" dirty="0" err="1" smtClean="0">
                <a:solidFill>
                  <a:srgbClr val="000000"/>
                </a:solidFill>
                <a:latin typeface="Arial" pitchFamily="-112" charset="0"/>
              </a:rPr>
              <a:t>ePortfolio</a:t>
            </a:r>
            <a:r>
              <a:rPr lang="en-US" baseline="0" dirty="0" smtClean="0">
                <a:solidFill>
                  <a:srgbClr val="000000"/>
                </a:solidFill>
                <a:latin typeface="Arial" pitchFamily="-112" charset="0"/>
              </a:rPr>
              <a:t>, it is fairly easy to start at the granular level of the artifacts and work our way back up the chain to the highest level of LEAP outcomes to prove that the students in this course have met each of these. Using the example of Social Justice, I will show you some of these artifacts, and I think you will see that these documentaries and reflections demonstrate achievement of outcomes from the course, department, baccalaureate goals, strategic university goals, and LEAP outcomes.</a:t>
            </a:r>
            <a:endParaRPr lang="en-US" dirty="0" smtClean="0">
              <a:solidFill>
                <a:srgbClr val="000000"/>
              </a:solidFill>
              <a:latin typeface="Arial" pitchFamily="-112" charset="0"/>
            </a:endParaRPr>
          </a:p>
          <a:p>
            <a:endParaRPr lang="en-US" dirty="0" smtClean="0">
              <a:solidFill>
                <a:srgbClr val="000000"/>
              </a:solidFill>
              <a:latin typeface="Arial" pitchFamily="-112" charset="0"/>
            </a:endParaRPr>
          </a:p>
          <a:p>
            <a:r>
              <a:rPr lang="en-US" dirty="0" smtClean="0">
                <a:solidFill>
                  <a:srgbClr val="000000"/>
                </a:solidFill>
                <a:latin typeface="Arial" pitchFamily="-112" charset="0"/>
              </a:rPr>
              <a:t> Although</a:t>
            </a:r>
            <a:r>
              <a:rPr lang="en-US" baseline="0" dirty="0" smtClean="0">
                <a:solidFill>
                  <a:srgbClr val="000000"/>
                </a:solidFill>
                <a:latin typeface="Arial" pitchFamily="-112" charset="0"/>
              </a:rPr>
              <a:t> s</a:t>
            </a:r>
            <a:r>
              <a:rPr lang="en-US" dirty="0" smtClean="0">
                <a:solidFill>
                  <a:srgbClr val="000000"/>
                </a:solidFill>
                <a:latin typeface="Arial" pitchFamily="-112" charset="0"/>
              </a:rPr>
              <a:t>tudents must complete all the requirements for a class or program, it is also important for them to reflect on why they are doing a specific assignment, and how it relates to the class, the program, or their life goals. They can use the </a:t>
            </a:r>
            <a:r>
              <a:rPr lang="en-US" dirty="0" err="1" smtClean="0">
                <a:solidFill>
                  <a:srgbClr val="000000"/>
                </a:solidFill>
                <a:latin typeface="Arial" pitchFamily="-112" charset="0"/>
              </a:rPr>
              <a:t>ePortfolio</a:t>
            </a:r>
            <a:r>
              <a:rPr lang="en-US" baseline="0" dirty="0" smtClean="0">
                <a:solidFill>
                  <a:srgbClr val="000000"/>
                </a:solidFill>
                <a:latin typeface="Arial" pitchFamily="-112" charset="0"/>
              </a:rPr>
              <a:t> as an environment for not only gather and store their artifacts, or products, of their learning, but also as an environment in which to build the context, illustrate the linkages, and  ultimately create meaning from their formal and informal learning experiences.</a:t>
            </a:r>
          </a:p>
          <a:p>
            <a:endParaRPr lang="en-US" dirty="0">
              <a:latin typeface="Arial" pitchFamily="-112"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rtl="0"/>
            <a:r>
              <a:rPr lang="en-US" dirty="0" smtClean="0"/>
              <a:t>We will start with the testimonial</a:t>
            </a:r>
            <a:r>
              <a:rPr lang="en-US" baseline="0" dirty="0" smtClean="0"/>
              <a:t> of this student, Emily Kirsch, who helped produce the documentary “Empowering the Yard” about incarcerated women with HIV in Oklahoma. She writes: </a:t>
            </a:r>
            <a:endParaRPr lang="en-US" dirty="0"/>
          </a:p>
        </p:txBody>
      </p:sp>
      <p:sp>
        <p:nvSpPr>
          <p:cNvPr id="4" name="Slide Number Placeholder 3"/>
          <p:cNvSpPr>
            <a:spLocks noGrp="1"/>
          </p:cNvSpPr>
          <p:nvPr>
            <p:ph type="sldNum" sz="quarter" idx="10"/>
          </p:nvPr>
        </p:nvSpPr>
        <p:spPr/>
        <p:txBody>
          <a:bodyPr/>
          <a:lstStyle/>
          <a:p>
            <a:pPr>
              <a:defRPr/>
            </a:pPr>
            <a:fld id="{E19DC59A-AC20-C24F-9E6D-2729089CD95E}"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rtl="0"/>
            <a:r>
              <a:rPr lang="en-US" sz="1200" kern="1200" baseline="0" dirty="0" smtClean="0">
                <a:solidFill>
                  <a:schemeClr val="tx1"/>
                </a:solidFill>
                <a:latin typeface="Arial" charset="0"/>
                <a:ea typeface="ＭＳ Ｐゴシック" pitchFamily="-112" charset="-128"/>
                <a:cs typeface="ＭＳ Ｐゴシック" pitchFamily="-112" charset="-128"/>
              </a:rPr>
              <a:t>I’m going to show the first 2 minutes of the documentary she helped produce: Empowering the Yard. Set in Oklahoma where more women are incarcerated per capita than anywhere else in the world, Empowering the Yard looks at HIV prevention from the perspective of incarcerated women who are using peer education to empower themselves, their families, and their communities</a:t>
            </a:r>
            <a:endParaRPr lang="en-US" dirty="0"/>
          </a:p>
        </p:txBody>
      </p:sp>
      <p:sp>
        <p:nvSpPr>
          <p:cNvPr id="4" name="Slide Number Placeholder 3"/>
          <p:cNvSpPr>
            <a:spLocks noGrp="1"/>
          </p:cNvSpPr>
          <p:nvPr>
            <p:ph type="sldNum" sz="quarter" idx="10"/>
          </p:nvPr>
        </p:nvSpPr>
        <p:spPr/>
        <p:txBody>
          <a:bodyPr/>
          <a:lstStyle/>
          <a:p>
            <a:pPr>
              <a:defRPr/>
            </a:pPr>
            <a:fld id="{E19DC59A-AC20-C24F-9E6D-2729089CD95E}"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rtl="0"/>
            <a:r>
              <a:rPr lang="en-US" sz="1200" kern="1200" baseline="0" dirty="0" smtClean="0">
                <a:solidFill>
                  <a:schemeClr val="tx1"/>
                </a:solidFill>
                <a:latin typeface="Arial" charset="0"/>
                <a:ea typeface="ＭＳ Ｐゴシック" pitchFamily="-112" charset="-128"/>
                <a:cs typeface="ＭＳ Ｐゴシック" pitchFamily="-112" charset="-128"/>
              </a:rPr>
              <a:t>A critical element in </a:t>
            </a:r>
            <a:r>
              <a:rPr lang="en-US" sz="1200" kern="1200" baseline="0" dirty="0" err="1" smtClean="0">
                <a:solidFill>
                  <a:schemeClr val="tx1"/>
                </a:solidFill>
                <a:latin typeface="Arial" charset="0"/>
                <a:ea typeface="ＭＳ Ｐゴシック" pitchFamily="-112" charset="-128"/>
                <a:cs typeface="ＭＳ Ｐゴシック" pitchFamily="-112" charset="-128"/>
              </a:rPr>
              <a:t>ePortfolios</a:t>
            </a:r>
            <a:r>
              <a:rPr lang="en-US" sz="1200" kern="1200" baseline="0" dirty="0" smtClean="0">
                <a:solidFill>
                  <a:schemeClr val="tx1"/>
                </a:solidFill>
                <a:latin typeface="Arial" charset="0"/>
                <a:ea typeface="ＭＳ Ｐゴシック" pitchFamily="-112" charset="-128"/>
                <a:cs typeface="ＭＳ Ｐゴシック" pitchFamily="-112" charset="-128"/>
              </a:rPr>
              <a:t> is the opportunity for students to reflect upon their learning. This 5 minute video documents the learning experience for not only the students, but also the instructors and administrators who were involved in this project. </a:t>
            </a:r>
            <a:endParaRPr lang="en-US" dirty="0"/>
          </a:p>
        </p:txBody>
      </p:sp>
      <p:sp>
        <p:nvSpPr>
          <p:cNvPr id="4" name="Slide Number Placeholder 3"/>
          <p:cNvSpPr>
            <a:spLocks noGrp="1"/>
          </p:cNvSpPr>
          <p:nvPr>
            <p:ph type="sldNum" sz="quarter" idx="10"/>
          </p:nvPr>
        </p:nvSpPr>
        <p:spPr/>
        <p:txBody>
          <a:bodyPr/>
          <a:lstStyle/>
          <a:p>
            <a:pPr>
              <a:defRPr/>
            </a:pPr>
            <a:fld id="{E19DC59A-AC20-C24F-9E6D-2729089CD95E}"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8D8E603-C5EE-6F41-8631-8BE51D440D13}" type="slidenum">
              <a:rPr lang="en-US">
                <a:latin typeface="Arial" pitchFamily="-112" charset="0"/>
              </a:rPr>
              <a:pPr/>
              <a:t>3</a:t>
            </a:fld>
            <a:endParaRPr lang="en-US">
              <a:latin typeface="Arial" pitchFamily="-112"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buFont typeface="Arial"/>
              <a:buChar char="•"/>
            </a:pPr>
            <a:r>
              <a:rPr lang="en-US" dirty="0" smtClean="0">
                <a:latin typeface="Arial" pitchFamily="-112" charset="0"/>
              </a:rPr>
              <a:t>Linda begins</a:t>
            </a:r>
            <a:r>
              <a:rPr lang="en-US" baseline="0" dirty="0" smtClean="0">
                <a:latin typeface="Arial" pitchFamily="-112" charset="0"/>
              </a:rPr>
              <a:t> </a:t>
            </a:r>
          </a:p>
          <a:p>
            <a:pPr eaLnBrk="1" hangingPunct="1">
              <a:buFont typeface="Arial"/>
              <a:buChar char="•"/>
            </a:pPr>
            <a:endParaRPr lang="en-US" baseline="0" dirty="0" smtClean="0">
              <a:latin typeface="Arial" pitchFamily="-112" charset="0"/>
            </a:endParaRPr>
          </a:p>
          <a:p>
            <a:pPr eaLnBrk="1" hangingPunct="1">
              <a:buFont typeface="Arial"/>
              <a:buChar char="•"/>
            </a:pPr>
            <a:endParaRPr lang="en-US" dirty="0">
              <a:latin typeface="Arial" pitchFamily="-112"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9DC59A-AC20-C24F-9E6D-2729089CD95E}"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Rot="1" noChangeAspect="1" noChangeArrowheads="1"/>
          </p:cNvSpPr>
          <p:nvPr>
            <p:ph type="sldImg"/>
          </p:nvPr>
        </p:nvSpPr>
        <p:spPr>
          <a:solidFill>
            <a:srgbClr val="FFFFFF"/>
          </a:solidFill>
          <a:ln/>
        </p:spPr>
      </p:sp>
      <p:sp>
        <p:nvSpPr>
          <p:cNvPr id="55299" name="Rectangle 3"/>
          <p:cNvSpPr>
            <a:spLocks noGrp="1" noChangeArrowheads="1"/>
          </p:cNvSpPr>
          <p:nvPr>
            <p:ph type="body" idx="1"/>
          </p:nvPr>
        </p:nvSpPr>
        <p:spPr>
          <a:xfrm>
            <a:off x="914400" y="3257550"/>
            <a:ext cx="7315200" cy="3086100"/>
          </a:xfrm>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112" charset="0"/>
              </a:rPr>
              <a:t>As</a:t>
            </a:r>
            <a:r>
              <a:rPr lang="en-US" baseline="0" dirty="0" smtClean="0">
                <a:latin typeface="Arial" pitchFamily="-112" charset="0"/>
              </a:rPr>
              <a:t> we r</a:t>
            </a:r>
            <a:r>
              <a:rPr lang="en-US" dirty="0" smtClean="0">
                <a:latin typeface="Arial" pitchFamily="-112" charset="0"/>
              </a:rPr>
              <a:t>eview the learning outcomes</a:t>
            </a:r>
            <a:r>
              <a:rPr lang="en-US" baseline="0" dirty="0" smtClean="0">
                <a:latin typeface="Arial" pitchFamily="-112" charset="0"/>
              </a:rPr>
              <a:t> presented earlier, individuals viewing this </a:t>
            </a:r>
            <a:r>
              <a:rPr lang="en-US" baseline="0" dirty="0" err="1" smtClean="0">
                <a:latin typeface="Arial" pitchFamily="-112" charset="0"/>
              </a:rPr>
              <a:t>ePortfolio</a:t>
            </a:r>
            <a:r>
              <a:rPr lang="en-US" baseline="0" dirty="0" smtClean="0">
                <a:latin typeface="Arial" pitchFamily="-112" charset="0"/>
              </a:rPr>
              <a:t>, whether they be faculty, administrators, members of accrediting bodies, or future employers, can clearly assess that the students engaged in this course </a:t>
            </a:r>
            <a:r>
              <a:rPr lang="en-US" sz="1200" kern="1200" baseline="0" dirty="0" smtClean="0">
                <a:solidFill>
                  <a:schemeClr val="tx1"/>
                </a:solidFill>
                <a:latin typeface="Arial" charset="0"/>
                <a:ea typeface="ＭＳ Ｐゴシック" pitchFamily="-112" charset="-128"/>
                <a:cs typeface="ＭＳ Ｐゴシック" pitchFamily="-112" charset="-128"/>
              </a:rPr>
              <a:t>have achieved all the spectrum of learning outcomes with respect to Social Justice.</a:t>
            </a:r>
            <a:endParaRPr lang="en-US" dirty="0" smtClean="0"/>
          </a:p>
          <a:p>
            <a:endParaRPr lang="en-US" dirty="0">
              <a:latin typeface="Arial" pitchFamily="-112"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AAB8021-8514-8F4C-A4E3-BCFF01550789}" type="slidenum">
              <a:rPr lang="en-US">
                <a:latin typeface="Arial" pitchFamily="-112" charset="0"/>
              </a:rPr>
              <a:pPr/>
              <a:t>33</a:t>
            </a:fld>
            <a:endParaRPr lang="en-US">
              <a:latin typeface="Arial" pitchFamily="-112" charset="0"/>
            </a:endParaRPr>
          </a:p>
        </p:txBody>
      </p:sp>
      <p:sp>
        <p:nvSpPr>
          <p:cNvPr id="69635" name="Rectangle 2"/>
          <p:cNvSpPr>
            <a:spLocks noGrp="1" noRot="1" noChangeAspect="1" noChangeArrowheads="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12"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8B4B2EC-DFC5-5742-A1C1-134AF3FA1EEC}" type="slidenum">
              <a:rPr lang="en-US">
                <a:latin typeface="Arial" pitchFamily="-112" charset="0"/>
              </a:rPr>
              <a:pPr/>
              <a:t>34</a:t>
            </a:fld>
            <a:endParaRPr lang="en-US">
              <a:latin typeface="Arial" pitchFamily="-112" charset="0"/>
            </a:endParaRPr>
          </a:p>
        </p:txBody>
      </p:sp>
      <p:sp>
        <p:nvSpPr>
          <p:cNvPr id="67587" name="Rectangle 2"/>
          <p:cNvSpPr>
            <a:spLocks noGrp="1" noRot="1" noChangeAspect="1" noChangeArrowheads="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1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BA7968F-0980-4943-B21B-4595A1A42866}" type="slidenum">
              <a:rPr lang="en-US">
                <a:latin typeface="Arial" pitchFamily="-112" charset="0"/>
              </a:rPr>
              <a:pPr/>
              <a:t>4</a:t>
            </a:fld>
            <a:endParaRPr lang="en-US">
              <a:latin typeface="Arial" pitchFamily="-112" charset="0"/>
            </a:endParaRPr>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12" charset="0"/>
              </a:rPr>
              <a:t>Linda gives brief reminder of LEAP outcomes</a:t>
            </a:r>
            <a:endParaRPr lang="en-US" baseline="0" dirty="0" smtClean="0">
              <a:latin typeface="Arial" pitchFamily="-11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8D8E603-C5EE-6F41-8631-8BE51D440D13}" type="slidenum">
              <a:rPr lang="en-US">
                <a:latin typeface="Arial" pitchFamily="-112" charset="0"/>
              </a:rPr>
              <a:pPr/>
              <a:t>5</a:t>
            </a:fld>
            <a:endParaRPr lang="en-US">
              <a:latin typeface="Arial" pitchFamily="-112"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buFont typeface="Arial"/>
              <a:buNone/>
            </a:pPr>
            <a:r>
              <a:rPr lang="en-US" dirty="0" smtClean="0">
                <a:latin typeface="Arial" pitchFamily="-112" charset="0"/>
              </a:rPr>
              <a:t>Linda</a:t>
            </a:r>
            <a:r>
              <a:rPr lang="en-US" baseline="0" dirty="0" smtClean="0">
                <a:latin typeface="Arial" pitchFamily="-112" charset="0"/>
              </a:rPr>
              <a:t> begins the section on CUSP strategic planning</a:t>
            </a:r>
            <a:endParaRPr lang="en-US" dirty="0">
              <a:latin typeface="Arial" pitchFamily="-11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BA7968F-0980-4943-B21B-4595A1A42866}" type="slidenum">
              <a:rPr lang="en-US">
                <a:latin typeface="Arial" pitchFamily="-112" charset="0"/>
              </a:rPr>
              <a:pPr/>
              <a:t>6</a:t>
            </a:fld>
            <a:endParaRPr lang="en-US">
              <a:latin typeface="Arial" pitchFamily="-112" charset="0"/>
            </a:endParaRPr>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12" charset="0"/>
              </a:rPr>
              <a:t>The SF</a:t>
            </a:r>
            <a:r>
              <a:rPr lang="en-US" baseline="0" dirty="0" smtClean="0">
                <a:latin typeface="Arial" pitchFamily="-112" charset="0"/>
              </a:rPr>
              <a:t> State strategic plan was developed over a two year period with significant input from all constituency groups in the university. One of the intentional and unusual aspects of this strategic plan is that it was framed by objectives and expected outcomes, which makes the plan more easily assessed than most plans, which are typically </a:t>
            </a:r>
            <a:r>
              <a:rPr lang="en-US" baseline="0" dirty="0" err="1" smtClean="0">
                <a:latin typeface="Arial" pitchFamily="-112" charset="0"/>
              </a:rPr>
              <a:t>aspirational</a:t>
            </a:r>
            <a:r>
              <a:rPr lang="en-US" baseline="0" dirty="0" smtClean="0">
                <a:latin typeface="Arial" pitchFamily="-112" charset="0"/>
              </a:rPr>
              <a:t> narratives. In our assessment last year of Goal 1, Social Equity &amp; Justice, we were able to find many institutional level activities that respond to this objective, such as faculty demonstrating how this goal was being realized as student competencies. This year we realized that one of the unintended, but positive aspects of the plan is that it maps well onto the LEAP outcomes, which are expressed as student learning outcomes. Today we’re going to show you through an example of the Social Justice &amp; Equity goal how that mapping and the use of </a:t>
            </a:r>
            <a:r>
              <a:rPr lang="en-US" baseline="0" dirty="0" err="1" smtClean="0">
                <a:latin typeface="Arial" pitchFamily="-112" charset="0"/>
              </a:rPr>
              <a:t>ePortfolios</a:t>
            </a:r>
            <a:r>
              <a:rPr lang="en-US" baseline="0" dirty="0" smtClean="0">
                <a:latin typeface="Arial" pitchFamily="-112" charset="0"/>
              </a:rPr>
              <a:t> can help campuses align their strategic priorities with student competencies and the </a:t>
            </a:r>
            <a:r>
              <a:rPr lang="en-US" baseline="0" dirty="0" err="1" smtClean="0">
                <a:latin typeface="Arial" pitchFamily="-112" charset="0"/>
              </a:rPr>
              <a:t>assusrance</a:t>
            </a:r>
            <a:r>
              <a:rPr lang="en-US" baseline="0" dirty="0" smtClean="0">
                <a:latin typeface="Arial" pitchFamily="-112" charset="0"/>
              </a:rPr>
              <a:t> of learning.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8D8E603-C5EE-6F41-8631-8BE51D440D13}" type="slidenum">
              <a:rPr lang="en-US">
                <a:latin typeface="Arial" pitchFamily="-112" charset="0"/>
              </a:rPr>
              <a:pPr/>
              <a:t>7</a:t>
            </a:fld>
            <a:endParaRPr lang="en-US">
              <a:latin typeface="Arial" pitchFamily="-112"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buFont typeface="Arial"/>
              <a:buChar char="•"/>
            </a:pPr>
            <a:r>
              <a:rPr lang="en-US" dirty="0" smtClean="0">
                <a:latin typeface="Arial" pitchFamily="-112" charset="0"/>
              </a:rPr>
              <a:t>Gail begins her section on baccalaureate and undergraduate outcomes</a:t>
            </a:r>
            <a:endParaRPr lang="en-US" dirty="0">
              <a:latin typeface="Arial" pitchFamily="-11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p:spPr>
      </p:sp>
      <p:sp>
        <p:nvSpPr>
          <p:cNvPr id="36867" name="Notes Placeholder 2"/>
          <p:cNvSpPr>
            <a:spLocks noGrp="1"/>
          </p:cNvSpPr>
          <p:nvPr>
            <p:ph type="body" idx="1"/>
          </p:nvPr>
        </p:nvSpPr>
        <p:spPr>
          <a:noFill/>
          <a:ln/>
        </p:spPr>
        <p:txBody>
          <a:bodyPr/>
          <a:lstStyle/>
          <a:p>
            <a:r>
              <a:rPr lang="en-US" sz="2000" dirty="0" smtClean="0">
                <a:latin typeface="Arial" pitchFamily="-112" charset="0"/>
              </a:rPr>
              <a:t>(Start here)</a:t>
            </a:r>
          </a:p>
          <a:p>
            <a:r>
              <a:rPr lang="en-US" sz="2000" dirty="0" smtClean="0">
                <a:latin typeface="Arial" pitchFamily="-112" charset="0"/>
              </a:rPr>
              <a:t>In June 2008, the Chancellor of the California State University System issued a new Executive Order for the governance of General Education. The incorporation of the LEAP Outcomes into this Executive Order gave those of us who were “</a:t>
            </a:r>
            <a:r>
              <a:rPr lang="en-US" sz="2000" dirty="0" err="1" smtClean="0">
                <a:latin typeface="Arial" pitchFamily="-112" charset="0"/>
              </a:rPr>
              <a:t>revisioning</a:t>
            </a:r>
            <a:r>
              <a:rPr lang="en-US" sz="2000" dirty="0" smtClean="0">
                <a:latin typeface="Arial" pitchFamily="-112" charset="0"/>
              </a:rPr>
              <a:t>” general education a wonderful foundation on which to build our undergraduate  degrees to meet the needs of students in the 21</a:t>
            </a:r>
            <a:r>
              <a:rPr lang="en-US" sz="2000" baseline="30000" dirty="0" smtClean="0">
                <a:latin typeface="Arial" pitchFamily="-112" charset="0"/>
              </a:rPr>
              <a:t>st</a:t>
            </a:r>
            <a:r>
              <a:rPr lang="en-US" sz="2000" dirty="0" smtClean="0">
                <a:latin typeface="Arial" pitchFamily="-112" charset="0"/>
              </a:rPr>
              <a:t> Century.</a:t>
            </a:r>
          </a:p>
          <a:p>
            <a:endParaRPr lang="en-US" sz="2000" dirty="0" smtClean="0">
              <a:latin typeface="Arial" pitchFamily="-112" charset="0"/>
            </a:endParaRPr>
          </a:p>
        </p:txBody>
      </p:sp>
      <p:sp>
        <p:nvSpPr>
          <p:cNvPr id="36868" name="Slide Number Placeholder 3"/>
          <p:cNvSpPr>
            <a:spLocks noGrp="1"/>
          </p:cNvSpPr>
          <p:nvPr>
            <p:ph type="sldNum" sz="quarter" idx="5"/>
          </p:nvPr>
        </p:nvSpPr>
        <p:spPr>
          <a:noFill/>
        </p:spPr>
        <p:txBody>
          <a:bodyPr/>
          <a:lstStyle/>
          <a:p>
            <a:fld id="{3D51A6CD-4043-2E40-915E-71B282A32AD6}" type="slidenum">
              <a:rPr lang="en-US" smtClean="0">
                <a:latin typeface="Arial" pitchFamily="-112" charset="0"/>
              </a:rPr>
              <a:pPr/>
              <a:t>8</a:t>
            </a:fld>
            <a:endParaRPr lang="en-US" smtClean="0">
              <a:latin typeface="Arial" pitchFamily="-11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pPr eaLnBrk="1" hangingPunct="1"/>
            <a:r>
              <a:rPr lang="en-US" sz="1600" dirty="0" smtClean="0">
                <a:latin typeface="Arial" pitchFamily="-112" charset="0"/>
              </a:rPr>
              <a:t>(Start Here)</a:t>
            </a:r>
          </a:p>
          <a:p>
            <a:pPr eaLnBrk="1" hangingPunct="1"/>
            <a:r>
              <a:rPr lang="en-US" sz="1600" dirty="0" smtClean="0">
                <a:latin typeface="Arial" pitchFamily="-112" charset="0"/>
              </a:rPr>
              <a:t>Following an external review of the General Education Curriculum, which has been in place since 1981, the Academic Senate at SF State constituted </a:t>
            </a:r>
            <a:r>
              <a:rPr lang="en-US" sz="1600" i="1" dirty="0" smtClean="0">
                <a:latin typeface="Arial" pitchFamily="-112" charset="0"/>
              </a:rPr>
              <a:t>The Graduation Requirements Task Force </a:t>
            </a:r>
            <a:r>
              <a:rPr lang="en-US" sz="1600" dirty="0" smtClean="0">
                <a:latin typeface="Arial" pitchFamily="-112" charset="0"/>
              </a:rPr>
              <a:t>to review and “rethink” all of the baccalaureate degree requirements.  The Task Force  has spent the past three years researching best practices in undergraduate education.  This research has included evaluating curricula and programs from other institutions, consulting with experts on General Education revisions, and reviewing publications by AAC&amp;U, including the LEAP publications.  The Baccalaureate Goals that were approved by the Academic Senate in March, 2008 show clear linkage to the LEAP Essential Learning Outcomes.   </a:t>
            </a:r>
          </a:p>
        </p:txBody>
      </p:sp>
      <p:sp>
        <p:nvSpPr>
          <p:cNvPr id="38916" name="Slide Number Placeholder 3"/>
          <p:cNvSpPr>
            <a:spLocks noGrp="1"/>
          </p:cNvSpPr>
          <p:nvPr>
            <p:ph type="sldNum" sz="quarter" idx="5"/>
          </p:nvPr>
        </p:nvSpPr>
        <p:spPr>
          <a:noFill/>
        </p:spPr>
        <p:txBody>
          <a:bodyPr/>
          <a:lstStyle/>
          <a:p>
            <a:fld id="{31DF8B31-4292-974F-901E-18B211D68582}" type="slidenum">
              <a:rPr lang="en-US" smtClean="0">
                <a:latin typeface="Arial" pitchFamily="-112" charset="0"/>
              </a:rPr>
              <a:pPr/>
              <a:t>9</a:t>
            </a:fld>
            <a:endParaRPr lang="en-US" smtClean="0">
              <a:latin typeface="Arial" pitchFamily="-11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17"/>
          <p:cNvSpPr>
            <a:spLocks noChangeArrowheads="1"/>
          </p:cNvSpPr>
          <p:nvPr/>
        </p:nvSpPr>
        <p:spPr bwMode="auto">
          <a:xfrm>
            <a:off x="8142288" y="0"/>
            <a:ext cx="925512" cy="5445125"/>
          </a:xfrm>
          <a:prstGeom prst="rect">
            <a:avLst/>
          </a:prstGeom>
          <a:solidFill>
            <a:srgbClr val="232176"/>
          </a:solidFill>
          <a:ln w="9525">
            <a:noFill/>
            <a:miter lim="800000"/>
            <a:headEnd/>
            <a:tailEnd/>
          </a:ln>
          <a:effectLst/>
        </p:spPr>
        <p:txBody>
          <a:bodyPr wrap="none" anchor="ctr">
            <a:prstTxWarp prst="textNoShape">
              <a:avLst/>
            </a:prstTxWarp>
          </a:bodyPr>
          <a:lstStyle/>
          <a:p>
            <a:pPr>
              <a:defRPr/>
            </a:pPr>
            <a:endParaRPr lang="en-US">
              <a:latin typeface="Arial" charset="0"/>
            </a:endParaRPr>
          </a:p>
        </p:txBody>
      </p:sp>
      <p:pic>
        <p:nvPicPr>
          <p:cNvPr id="5" name="Picture 35"/>
          <p:cNvPicPr>
            <a:picLocks noChangeAspect="1" noChangeArrowheads="1"/>
          </p:cNvPicPr>
          <p:nvPr userDrawn="1"/>
        </p:nvPicPr>
        <p:blipFill>
          <a:blip r:embed="rId2">
            <a:lum bright="6000"/>
          </a:blip>
          <a:srcRect/>
          <a:stretch>
            <a:fillRect/>
          </a:stretch>
        </p:blipFill>
        <p:spPr bwMode="auto">
          <a:xfrm>
            <a:off x="0" y="1641475"/>
            <a:ext cx="5711825" cy="4787900"/>
          </a:xfrm>
          <a:prstGeom prst="rect">
            <a:avLst/>
          </a:prstGeom>
          <a:noFill/>
          <a:ln w="9525">
            <a:noFill/>
            <a:miter lim="800000"/>
            <a:headEnd/>
            <a:tailEnd/>
          </a:ln>
        </p:spPr>
      </p:pic>
      <p:pic>
        <p:nvPicPr>
          <p:cNvPr id="6" name="Picture 43"/>
          <p:cNvPicPr>
            <a:picLocks noChangeAspect="1" noChangeArrowheads="1"/>
          </p:cNvPicPr>
          <p:nvPr userDrawn="1"/>
        </p:nvPicPr>
        <p:blipFill>
          <a:blip r:embed="rId3"/>
          <a:srcRect/>
          <a:stretch>
            <a:fillRect/>
          </a:stretch>
        </p:blipFill>
        <p:spPr bwMode="auto">
          <a:xfrm>
            <a:off x="8139113" y="5465763"/>
            <a:ext cx="928687" cy="1306512"/>
          </a:xfrm>
          <a:prstGeom prst="rect">
            <a:avLst/>
          </a:prstGeom>
          <a:noFill/>
          <a:ln w="9525">
            <a:noFill/>
            <a:miter lim="800000"/>
            <a:headEnd/>
            <a:tailEnd/>
          </a:ln>
        </p:spPr>
      </p:pic>
      <p:sp>
        <p:nvSpPr>
          <p:cNvPr id="7" name="Line 46"/>
          <p:cNvSpPr>
            <a:spLocks noChangeShapeType="1"/>
          </p:cNvSpPr>
          <p:nvPr userDrawn="1"/>
        </p:nvSpPr>
        <p:spPr bwMode="auto">
          <a:xfrm>
            <a:off x="0" y="3086100"/>
            <a:ext cx="7391400" cy="0"/>
          </a:xfrm>
          <a:prstGeom prst="line">
            <a:avLst/>
          </a:prstGeom>
          <a:noFill/>
          <a:ln w="9525">
            <a:solidFill>
              <a:srgbClr val="B0ADC1"/>
            </a:solidFill>
            <a:round/>
            <a:headEnd/>
            <a:tailEnd/>
          </a:ln>
          <a:effectLst/>
        </p:spPr>
        <p:txBody>
          <a:bodyPr wrap="none" anchor="ctr">
            <a:prstTxWarp prst="textNoShape">
              <a:avLst/>
            </a:prstTxWarp>
          </a:bodyPr>
          <a:lstStyle/>
          <a:p>
            <a:pPr>
              <a:defRPr/>
            </a:pPr>
            <a:endParaRPr lang="en-US">
              <a:latin typeface="Arial" charset="0"/>
            </a:endParaRPr>
          </a:p>
        </p:txBody>
      </p:sp>
      <p:sp>
        <p:nvSpPr>
          <p:cNvPr id="8" name="Rectangle 48"/>
          <p:cNvSpPr>
            <a:spLocks noChangeArrowheads="1"/>
          </p:cNvSpPr>
          <p:nvPr userDrawn="1"/>
        </p:nvSpPr>
        <p:spPr bwMode="auto">
          <a:xfrm>
            <a:off x="0" y="6413500"/>
            <a:ext cx="8115300" cy="358775"/>
          </a:xfrm>
          <a:prstGeom prst="rect">
            <a:avLst/>
          </a:prstGeom>
          <a:solidFill>
            <a:srgbClr val="43428A">
              <a:alpha val="95000"/>
            </a:srgbClr>
          </a:solidFill>
          <a:ln w="9525">
            <a:noFill/>
            <a:miter lim="800000"/>
            <a:headEnd/>
            <a:tailEnd/>
          </a:ln>
          <a:effectLst/>
        </p:spPr>
        <p:txBody>
          <a:bodyPr wrap="none" anchor="ctr">
            <a:prstTxWarp prst="textNoShape">
              <a:avLst/>
            </a:prstTxWarp>
          </a:bodyPr>
          <a:lstStyle/>
          <a:p>
            <a:pPr>
              <a:defRPr/>
            </a:pPr>
            <a:endParaRPr lang="en-US">
              <a:latin typeface="Arial" charset="0"/>
            </a:endParaRPr>
          </a:p>
        </p:txBody>
      </p:sp>
      <p:sp>
        <p:nvSpPr>
          <p:cNvPr id="4132" name="Rectangle 36"/>
          <p:cNvSpPr>
            <a:spLocks noGrp="1" noChangeArrowheads="1"/>
          </p:cNvSpPr>
          <p:nvPr>
            <p:ph type="subTitle" idx="1"/>
          </p:nvPr>
        </p:nvSpPr>
        <p:spPr>
          <a:xfrm>
            <a:off x="3124200" y="3124200"/>
            <a:ext cx="4267200" cy="381000"/>
          </a:xfrm>
          <a:ln w="9525"/>
        </p:spPr>
        <p:txBody>
          <a:bodyPr rIns="0"/>
          <a:lstStyle>
            <a:lvl1pPr marL="0" indent="0" algn="r">
              <a:buFontTx/>
              <a:buNone/>
              <a:defRPr sz="2000"/>
            </a:lvl1pPr>
          </a:lstStyle>
          <a:p>
            <a:r>
              <a:rPr lang="en-US"/>
              <a:t>Click to edit Master subtitle style</a:t>
            </a:r>
          </a:p>
        </p:txBody>
      </p:sp>
      <p:sp>
        <p:nvSpPr>
          <p:cNvPr id="4136" name="Rectangle 40"/>
          <p:cNvSpPr>
            <a:spLocks noGrp="1" noChangeArrowheads="1"/>
          </p:cNvSpPr>
          <p:nvPr>
            <p:ph type="ctrTitle"/>
          </p:nvPr>
        </p:nvSpPr>
        <p:spPr>
          <a:xfrm>
            <a:off x="609600" y="2438400"/>
            <a:ext cx="6781800" cy="609600"/>
          </a:xfrm>
        </p:spPr>
        <p:txBody>
          <a:bodyPr rIns="0" anchor="b"/>
          <a:lstStyle>
            <a:lvl1pPr algn="r">
              <a:defRPr sz="3200" b="0">
                <a:solidFill>
                  <a:schemeClr val="tx1"/>
                </a:solidFill>
                <a:latin typeface="Times New Roman" charset="0"/>
              </a:defRPr>
            </a:lvl1pPr>
          </a:lstStyle>
          <a:p>
            <a:r>
              <a:rPr lang="en-US"/>
              <a:t>Click to edit Master title style</a:t>
            </a:r>
          </a:p>
        </p:txBody>
      </p:sp>
      <p:sp>
        <p:nvSpPr>
          <p:cNvPr id="9" name="Rectangle 37"/>
          <p:cNvSpPr>
            <a:spLocks noGrp="1" noChangeArrowheads="1"/>
          </p:cNvSpPr>
          <p:nvPr>
            <p:ph type="dt" sz="quarter" idx="10"/>
          </p:nvPr>
        </p:nvSpPr>
        <p:spPr bwMode="auto">
          <a:xfrm>
            <a:off x="5257800" y="3581400"/>
            <a:ext cx="2133600" cy="228600"/>
          </a:xfrm>
          <a:prstGeom prst="rect">
            <a:avLst/>
          </a:prstGeom>
          <a:ln>
            <a:miter lim="800000"/>
            <a:headEnd/>
            <a:tailEnd/>
          </a:ln>
        </p:spPr>
        <p:txBody>
          <a:bodyPr vert="horz" wrap="square" lIns="0" tIns="45720" rIns="0" bIns="45720" numCol="1" anchor="t" anchorCtr="0" compatLnSpc="1">
            <a:prstTxWarp prst="textNoShape">
              <a:avLst/>
            </a:prstTxWarp>
          </a:bodyPr>
          <a:lstStyle>
            <a:lvl1pPr>
              <a:defRPr sz="1400"/>
            </a:lvl1pPr>
          </a:lstStyle>
          <a:p>
            <a:pPr>
              <a:defRPr/>
            </a:pPr>
            <a:r>
              <a:rPr lang="en-US"/>
              <a: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457200"/>
            <a:ext cx="18288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3340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581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371600"/>
            <a:ext cx="3581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8335963" y="0"/>
            <a:ext cx="687387" cy="5762625"/>
          </a:xfrm>
          <a:prstGeom prst="rect">
            <a:avLst/>
          </a:prstGeom>
          <a:solidFill>
            <a:srgbClr val="B0ADC1"/>
          </a:solidFill>
          <a:ln w="9525">
            <a:noFill/>
            <a:miter lim="800000"/>
            <a:headEnd/>
            <a:tailEnd/>
          </a:ln>
          <a:effectLst/>
        </p:spPr>
        <p:txBody>
          <a:bodyPr wrap="none" anchor="ctr">
            <a:prstTxWarp prst="textNoShape">
              <a:avLst/>
            </a:prstTxWarp>
          </a:bodyPr>
          <a:lstStyle/>
          <a:p>
            <a:pPr>
              <a:defRPr/>
            </a:pPr>
            <a:endParaRPr lang="en-US">
              <a:latin typeface="Arial" charset="0"/>
            </a:endParaRPr>
          </a:p>
        </p:txBody>
      </p:sp>
      <p:sp>
        <p:nvSpPr>
          <p:cNvPr id="1041" name="Rectangle 17"/>
          <p:cNvSpPr>
            <a:spLocks noChangeArrowheads="1"/>
          </p:cNvSpPr>
          <p:nvPr/>
        </p:nvSpPr>
        <p:spPr bwMode="auto">
          <a:xfrm>
            <a:off x="-34925" y="6478588"/>
            <a:ext cx="8351838" cy="266700"/>
          </a:xfrm>
          <a:prstGeom prst="rect">
            <a:avLst/>
          </a:prstGeom>
          <a:solidFill>
            <a:srgbClr val="B0ADC1">
              <a:alpha val="95000"/>
            </a:srgbClr>
          </a:solidFill>
          <a:ln w="9525">
            <a:noFill/>
            <a:miter lim="800000"/>
            <a:headEnd/>
            <a:tailEnd/>
          </a:ln>
          <a:effectLst/>
        </p:spPr>
        <p:txBody>
          <a:bodyPr wrap="none" anchor="ctr">
            <a:prstTxWarp prst="textNoShape">
              <a:avLst/>
            </a:prstTxWarp>
          </a:bodyPr>
          <a:lstStyle/>
          <a:p>
            <a:pPr>
              <a:tabLst>
                <a:tab pos="342900" algn="l"/>
              </a:tabLst>
              <a:defRPr/>
            </a:pPr>
            <a:r>
              <a:rPr lang="en-US" sz="1000" b="1">
                <a:solidFill>
                  <a:schemeClr val="bg1"/>
                </a:solidFill>
                <a:latin typeface="Arial" charset="0"/>
              </a:rPr>
              <a:t>	</a:t>
            </a:r>
            <a:fld id="{FC3ACFDA-1F5F-A248-9948-02661D741B79}" type="slidenum">
              <a:rPr lang="en-US" sz="1000" b="1">
                <a:solidFill>
                  <a:schemeClr val="bg1"/>
                </a:solidFill>
                <a:latin typeface="Arial" charset="0"/>
              </a:rPr>
              <a:pPr>
                <a:tabLst>
                  <a:tab pos="342900" algn="l"/>
                </a:tabLst>
                <a:defRPr/>
              </a:pPr>
              <a:t>‹#›</a:t>
            </a:fld>
            <a:endParaRPr lang="en-US">
              <a:latin typeface="Arial" charset="0"/>
            </a:endParaRPr>
          </a:p>
        </p:txBody>
      </p:sp>
      <p:sp>
        <p:nvSpPr>
          <p:cNvPr id="1051" name="Rectangle 27"/>
          <p:cNvSpPr>
            <a:spLocks noChangeArrowheads="1"/>
          </p:cNvSpPr>
          <p:nvPr/>
        </p:nvSpPr>
        <p:spPr bwMode="auto">
          <a:xfrm>
            <a:off x="7848600" y="0"/>
            <a:ext cx="76200" cy="6858000"/>
          </a:xfrm>
          <a:prstGeom prst="rect">
            <a:avLst/>
          </a:prstGeom>
          <a:noFill/>
          <a:ln w="9525">
            <a:noFill/>
            <a:miter lim="800000"/>
            <a:headEnd/>
            <a:tailEnd/>
          </a:ln>
          <a:effectLst/>
        </p:spPr>
        <p:txBody>
          <a:bodyPr wrap="none" anchor="ctr">
            <a:prstTxWarp prst="textNoShape">
              <a:avLst/>
            </a:prstTxWarp>
          </a:bodyPr>
          <a:lstStyle/>
          <a:p>
            <a:pPr>
              <a:defRPr/>
            </a:pPr>
            <a:endParaRPr lang="en-US">
              <a:latin typeface="Arial" charset="0"/>
            </a:endParaRPr>
          </a:p>
        </p:txBody>
      </p:sp>
      <p:sp>
        <p:nvSpPr>
          <p:cNvPr id="1052" name="Rectangle 28"/>
          <p:cNvSpPr>
            <a:spLocks noChangeArrowheads="1"/>
          </p:cNvSpPr>
          <p:nvPr/>
        </p:nvSpPr>
        <p:spPr bwMode="auto">
          <a:xfrm>
            <a:off x="0" y="6248400"/>
            <a:ext cx="7848600" cy="76200"/>
          </a:xfrm>
          <a:prstGeom prst="rect">
            <a:avLst/>
          </a:prstGeom>
          <a:noFill/>
          <a:ln w="9525">
            <a:noFill/>
            <a:miter lim="800000"/>
            <a:headEnd/>
            <a:tailEnd/>
          </a:ln>
          <a:effectLst/>
        </p:spPr>
        <p:txBody>
          <a:bodyPr wrap="none" anchor="ctr">
            <a:prstTxWarp prst="textNoShape">
              <a:avLst/>
            </a:prstTxWarp>
          </a:bodyPr>
          <a:lstStyle/>
          <a:p>
            <a:pPr>
              <a:defRPr/>
            </a:pPr>
            <a:endParaRPr lang="en-US">
              <a:latin typeface="Arial" charset="0"/>
            </a:endParaRPr>
          </a:p>
        </p:txBody>
      </p:sp>
      <p:sp>
        <p:nvSpPr>
          <p:cNvPr id="1053" name="Rectangle 29"/>
          <p:cNvSpPr>
            <a:spLocks noChangeArrowheads="1"/>
          </p:cNvSpPr>
          <p:nvPr/>
        </p:nvSpPr>
        <p:spPr bwMode="auto">
          <a:xfrm>
            <a:off x="7924800" y="6248400"/>
            <a:ext cx="1219200" cy="76200"/>
          </a:xfrm>
          <a:prstGeom prst="rect">
            <a:avLst/>
          </a:prstGeom>
          <a:noFill/>
          <a:ln w="9525">
            <a:noFill/>
            <a:miter lim="800000"/>
            <a:headEnd/>
            <a:tailEnd/>
          </a:ln>
          <a:effectLst/>
        </p:spPr>
        <p:txBody>
          <a:bodyPr wrap="none" anchor="ctr">
            <a:prstTxWarp prst="textNoShape">
              <a:avLst/>
            </a:prstTxWarp>
          </a:bodyPr>
          <a:lstStyle/>
          <a:p>
            <a:pPr>
              <a:defRPr/>
            </a:pPr>
            <a:endParaRPr lang="en-US">
              <a:latin typeface="Arial" charset="0"/>
            </a:endParaRPr>
          </a:p>
        </p:txBody>
      </p:sp>
      <p:sp>
        <p:nvSpPr>
          <p:cNvPr id="2" name="Rectangle 31"/>
          <p:cNvSpPr>
            <a:spLocks noGrp="1" noChangeArrowheads="1"/>
          </p:cNvSpPr>
          <p:nvPr>
            <p:ph type="title"/>
          </p:nvPr>
        </p:nvSpPr>
        <p:spPr bwMode="auto">
          <a:xfrm>
            <a:off x="685800" y="457200"/>
            <a:ext cx="7315200" cy="6858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a:t>Click to edit Master title style</a:t>
            </a:r>
          </a:p>
        </p:txBody>
      </p:sp>
      <p:sp>
        <p:nvSpPr>
          <p:cNvPr id="1032" name="Rectangle 33"/>
          <p:cNvSpPr>
            <a:spLocks noGrp="1" noChangeArrowheads="1"/>
          </p:cNvSpPr>
          <p:nvPr>
            <p:ph type="body" idx="1"/>
          </p:nvPr>
        </p:nvSpPr>
        <p:spPr bwMode="auto">
          <a:xfrm>
            <a:off x="685800" y="1371600"/>
            <a:ext cx="7315200" cy="4648200"/>
          </a:xfrm>
          <a:prstGeom prst="rect">
            <a:avLst/>
          </a:prstGeom>
          <a:noFill/>
          <a:ln w="3175">
            <a:noFill/>
            <a:miter lim="800000"/>
            <a:headEnd/>
            <a:tailEnd/>
          </a:ln>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55"/>
          <p:cNvPicPr>
            <a:picLocks noChangeAspect="1" noChangeArrowheads="1"/>
          </p:cNvPicPr>
          <p:nvPr userDrawn="1"/>
        </p:nvPicPr>
        <p:blipFill>
          <a:blip r:embed="rId13"/>
          <a:srcRect/>
          <a:stretch>
            <a:fillRect/>
          </a:stretch>
        </p:blipFill>
        <p:spPr bwMode="auto">
          <a:xfrm>
            <a:off x="8337550" y="5780088"/>
            <a:ext cx="687388" cy="963612"/>
          </a:xfrm>
          <a:prstGeom prst="rect">
            <a:avLst/>
          </a:prstGeom>
          <a:noFill/>
          <a:ln w="9525">
            <a:noFill/>
            <a:miter lim="800000"/>
            <a:headEnd/>
            <a:tailEnd/>
          </a:ln>
        </p:spPr>
      </p:pic>
      <p:sp>
        <p:nvSpPr>
          <p:cNvPr id="1083" name="Line 59"/>
          <p:cNvSpPr>
            <a:spLocks noChangeShapeType="1"/>
          </p:cNvSpPr>
          <p:nvPr userDrawn="1"/>
        </p:nvSpPr>
        <p:spPr bwMode="auto">
          <a:xfrm>
            <a:off x="0" y="1231900"/>
            <a:ext cx="8305800" cy="0"/>
          </a:xfrm>
          <a:prstGeom prst="line">
            <a:avLst/>
          </a:prstGeom>
          <a:noFill/>
          <a:ln w="9525">
            <a:solidFill>
              <a:srgbClr val="B0ADC1"/>
            </a:solidFill>
            <a:round/>
            <a:headEnd/>
            <a:tailEnd/>
          </a:ln>
          <a:effectLst/>
        </p:spPr>
        <p:txBody>
          <a:bodyPr wrap="none" anchor="ctr">
            <a:prstTxWarp prst="textNoShape">
              <a:avLst/>
            </a:prstTxWarp>
          </a:bodyP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3775"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rtl="0" eaLnBrk="0" fontAlgn="base" hangingPunct="0">
        <a:spcBef>
          <a:spcPct val="0"/>
        </a:spcBef>
        <a:spcAft>
          <a:spcPct val="0"/>
        </a:spcAft>
        <a:defRPr sz="30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000" b="1">
          <a:solidFill>
            <a:schemeClr val="tx2"/>
          </a:solidFill>
          <a:latin typeface="Arial" charset="0"/>
          <a:ea typeface="ＭＳ Ｐゴシック" pitchFamily="-112" charset="-128"/>
          <a:cs typeface="ＭＳ Ｐゴシック" pitchFamily="-112" charset="-128"/>
        </a:defRPr>
      </a:lvl2pPr>
      <a:lvl3pPr algn="l" rtl="0" eaLnBrk="0" fontAlgn="base" hangingPunct="0">
        <a:spcBef>
          <a:spcPct val="0"/>
        </a:spcBef>
        <a:spcAft>
          <a:spcPct val="0"/>
        </a:spcAft>
        <a:defRPr sz="3000" b="1">
          <a:solidFill>
            <a:schemeClr val="tx2"/>
          </a:solidFill>
          <a:latin typeface="Arial" charset="0"/>
          <a:ea typeface="ＭＳ Ｐゴシック" pitchFamily="-112" charset="-128"/>
          <a:cs typeface="ＭＳ Ｐゴシック" pitchFamily="-112" charset="-128"/>
        </a:defRPr>
      </a:lvl3pPr>
      <a:lvl4pPr algn="l" rtl="0" eaLnBrk="0" fontAlgn="base" hangingPunct="0">
        <a:spcBef>
          <a:spcPct val="0"/>
        </a:spcBef>
        <a:spcAft>
          <a:spcPct val="0"/>
        </a:spcAft>
        <a:defRPr sz="3000" b="1">
          <a:solidFill>
            <a:schemeClr val="tx2"/>
          </a:solidFill>
          <a:latin typeface="Arial" charset="0"/>
          <a:ea typeface="ＭＳ Ｐゴシック" pitchFamily="-112" charset="-128"/>
          <a:cs typeface="ＭＳ Ｐゴシック" pitchFamily="-112" charset="-128"/>
        </a:defRPr>
      </a:lvl4pPr>
      <a:lvl5pPr algn="l" rtl="0" eaLnBrk="0" fontAlgn="base" hangingPunct="0">
        <a:spcBef>
          <a:spcPct val="0"/>
        </a:spcBef>
        <a:spcAft>
          <a:spcPct val="0"/>
        </a:spcAft>
        <a:defRPr sz="3000" b="1">
          <a:solidFill>
            <a:schemeClr val="tx2"/>
          </a:solidFill>
          <a:latin typeface="Arial" charset="0"/>
          <a:ea typeface="ＭＳ Ｐゴシック" pitchFamily="-112" charset="-128"/>
          <a:cs typeface="ＭＳ Ｐゴシック" pitchFamily="-112" charset="-128"/>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228600" indent="-228600" algn="l" defTabSz="800100" rtl="0" eaLnBrk="0" fontAlgn="base" hangingPunct="0">
        <a:spcBef>
          <a:spcPct val="40000"/>
        </a:spcBef>
        <a:spcAft>
          <a:spcPct val="0"/>
        </a:spcAft>
        <a:buChar char="•"/>
        <a:defRPr sz="2400">
          <a:solidFill>
            <a:schemeClr val="tx1"/>
          </a:solidFill>
          <a:latin typeface="+mn-lt"/>
          <a:ea typeface="ＭＳ Ｐゴシック" pitchFamily="-112" charset="-128"/>
          <a:cs typeface="ＭＳ Ｐゴシック" pitchFamily="-112" charset="-128"/>
        </a:defRPr>
      </a:lvl1pPr>
      <a:lvl2pPr marL="571500" indent="-228600" algn="l" defTabSz="800100" rtl="0" eaLnBrk="0" fontAlgn="base" hangingPunct="0">
        <a:spcBef>
          <a:spcPct val="20000"/>
        </a:spcBef>
        <a:spcAft>
          <a:spcPct val="0"/>
        </a:spcAft>
        <a:buSzPct val="50000"/>
        <a:buChar char="O"/>
        <a:defRPr sz="2000">
          <a:solidFill>
            <a:schemeClr val="tx1"/>
          </a:solidFill>
          <a:latin typeface="+mn-lt"/>
          <a:ea typeface="ＭＳ Ｐゴシック" charset="-128"/>
        </a:defRPr>
      </a:lvl2pPr>
      <a:lvl3pPr marL="914400" indent="-228600" algn="l" defTabSz="800100" rtl="0" eaLnBrk="0" fontAlgn="base" hangingPunct="0">
        <a:spcBef>
          <a:spcPct val="20000"/>
        </a:spcBef>
        <a:spcAft>
          <a:spcPct val="0"/>
        </a:spcAft>
        <a:buFont typeface="Wingdings" pitchFamily="-112" charset="2"/>
        <a:buChar char="§"/>
        <a:defRPr>
          <a:solidFill>
            <a:schemeClr val="tx1"/>
          </a:solidFill>
          <a:latin typeface="Times New Roman" charset="0"/>
          <a:ea typeface="ＭＳ Ｐゴシック" charset="-128"/>
        </a:defRPr>
      </a:lvl3pPr>
      <a:lvl4pPr marL="1257300" indent="-228600" algn="l" defTabSz="800100" rtl="0" eaLnBrk="0" fontAlgn="base" hangingPunct="0">
        <a:spcBef>
          <a:spcPct val="20000"/>
        </a:spcBef>
        <a:spcAft>
          <a:spcPct val="0"/>
        </a:spcAft>
        <a:buSzPct val="65000"/>
        <a:buFont typeface="Wingdings" pitchFamily="-112" charset="2"/>
        <a:buChar char="v"/>
        <a:defRPr sz="1600">
          <a:solidFill>
            <a:schemeClr val="tx1"/>
          </a:solidFill>
          <a:latin typeface="+mn-lt"/>
          <a:ea typeface="ＭＳ Ｐゴシック" charset="-128"/>
        </a:defRPr>
      </a:lvl4pPr>
      <a:lvl5pPr marL="1600200" indent="-228600" algn="l" defTabSz="800100" rtl="0" eaLnBrk="0" fontAlgn="base" hangingPunct="0">
        <a:spcBef>
          <a:spcPct val="20000"/>
        </a:spcBef>
        <a:spcAft>
          <a:spcPct val="0"/>
        </a:spcAft>
        <a:buSzPct val="90000"/>
        <a:buFont typeface="Wingdings" pitchFamily="-112" charset="2"/>
        <a:buChar char="Ø"/>
        <a:defRPr sz="1600">
          <a:solidFill>
            <a:schemeClr val="tx1"/>
          </a:solidFill>
          <a:latin typeface="Times New Roman" charset="0"/>
          <a:ea typeface="ＭＳ Ｐゴシック" charset="-128"/>
        </a:defRPr>
      </a:lvl5pPr>
      <a:lvl6pPr marL="2057400" indent="-228600" algn="l" defTabSz="800100" rtl="0" fontAlgn="base">
        <a:spcBef>
          <a:spcPct val="20000"/>
        </a:spcBef>
        <a:spcAft>
          <a:spcPct val="0"/>
        </a:spcAft>
        <a:buSzPct val="90000"/>
        <a:buFont typeface="Wingdings" charset="2"/>
        <a:buChar char="Ø"/>
        <a:defRPr sz="1600">
          <a:solidFill>
            <a:schemeClr val="tx1"/>
          </a:solidFill>
          <a:latin typeface="Times New Roman" charset="0"/>
          <a:ea typeface="ＭＳ Ｐゴシック" charset="-128"/>
        </a:defRPr>
      </a:lvl6pPr>
      <a:lvl7pPr marL="2514600" indent="-228600" algn="l" defTabSz="800100" rtl="0" fontAlgn="base">
        <a:spcBef>
          <a:spcPct val="20000"/>
        </a:spcBef>
        <a:spcAft>
          <a:spcPct val="0"/>
        </a:spcAft>
        <a:buSzPct val="90000"/>
        <a:buFont typeface="Wingdings" charset="2"/>
        <a:buChar char="Ø"/>
        <a:defRPr sz="1600">
          <a:solidFill>
            <a:schemeClr val="tx1"/>
          </a:solidFill>
          <a:latin typeface="Times New Roman" charset="0"/>
          <a:ea typeface="ＭＳ Ｐゴシック" charset="-128"/>
        </a:defRPr>
      </a:lvl7pPr>
      <a:lvl8pPr marL="2971800" indent="-228600" algn="l" defTabSz="800100" rtl="0" fontAlgn="base">
        <a:spcBef>
          <a:spcPct val="20000"/>
        </a:spcBef>
        <a:spcAft>
          <a:spcPct val="0"/>
        </a:spcAft>
        <a:buSzPct val="90000"/>
        <a:buFont typeface="Wingdings" charset="2"/>
        <a:buChar char="Ø"/>
        <a:defRPr sz="1600">
          <a:solidFill>
            <a:schemeClr val="tx1"/>
          </a:solidFill>
          <a:latin typeface="Times New Roman" charset="0"/>
          <a:ea typeface="ＭＳ Ｐゴシック" charset="-128"/>
        </a:defRPr>
      </a:lvl8pPr>
      <a:lvl9pPr marL="3429000" indent="-228600" algn="l" defTabSz="800100" rtl="0" fontAlgn="base">
        <a:spcBef>
          <a:spcPct val="20000"/>
        </a:spcBef>
        <a:spcAft>
          <a:spcPct val="0"/>
        </a:spcAft>
        <a:buSzPct val="90000"/>
        <a:buFont typeface="Wingdings" charset="2"/>
        <a:buChar char="Ø"/>
        <a:defRPr sz="1600">
          <a:solidFill>
            <a:schemeClr val="tx1"/>
          </a:solidFill>
          <a:latin typeface="Times New Roman"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df"/><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df"/><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hyperlink" Target="http://eportfolio.sfsu.edu" TargetMode="External"/><Relationship Id="rId4" Type="http://schemas.openxmlformats.org/officeDocument/2006/relationships/image" Target="../media/image20.png"/><Relationship Id="rId5"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hyperlink" Target="http://documentaryforhealth.sfsu.efolioworld.com/index.asp?Type=&amp;SEC="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hyperlink" Target="http://www.aidsfund.org/naf/video/play.cfm?video=Empowering.flv" TargetMode="Externa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video" Target="file://localhost/Users/mbeers/Documents/SF%20State/Software%20Initiatives%20SFSU/ePortfolios/Day%20of%20Dialogue/Empowering.mov" TargetMode="External"/><Relationship Id="rId2" Type="http://schemas.openxmlformats.org/officeDocument/2006/relationships/slideLayout" Target="../slideLayouts/slideLayout7.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hyperlink" Target="http://www.aidsfund.org/naf/video/play.cfm?video=Behindthescenes.flv" TargetMode="Externa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video" Target="file://localhost/Users/mbeers/Documents/SF%20State/Software%20Initiatives%20SFSU/ePortfolios/Day%20of%20Dialogue/Health_Social_Justice.mov" TargetMode="External"/><Relationship Id="rId2" Type="http://schemas.openxmlformats.org/officeDocument/2006/relationships/slideLayout" Target="../slideLayouts/slideLayout7.xml"/><Relationship Id="rId3" Type="http://schemas.openxmlformats.org/officeDocument/2006/relationships/notesSlide" Target="../notesSlides/notesSlide30.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0"/>
          <p:cNvSpPr>
            <a:spLocks noGrp="1" noChangeArrowheads="1"/>
          </p:cNvSpPr>
          <p:nvPr>
            <p:ph type="ctrTitle"/>
          </p:nvPr>
        </p:nvSpPr>
        <p:spPr>
          <a:xfrm>
            <a:off x="304800" y="2438400"/>
            <a:ext cx="7086600" cy="609600"/>
          </a:xfrm>
        </p:spPr>
        <p:txBody>
          <a:bodyPr/>
          <a:lstStyle/>
          <a:p>
            <a:pPr eaLnBrk="1" hangingPunct="1"/>
            <a:r>
              <a:rPr lang="en-US">
                <a:latin typeface="Times New Roman" pitchFamily="-112" charset="0"/>
              </a:rPr>
              <a:t/>
            </a:r>
            <a:br>
              <a:rPr lang="en-US">
                <a:latin typeface="Times New Roman" pitchFamily="-112" charset="0"/>
              </a:rPr>
            </a:br>
            <a:endParaRPr lang="en-US" u="sng">
              <a:latin typeface="Times New Roman" pitchFamily="-112" charset="0"/>
            </a:endParaRPr>
          </a:p>
        </p:txBody>
      </p:sp>
      <p:sp>
        <p:nvSpPr>
          <p:cNvPr id="15363" name="Rectangle 11"/>
          <p:cNvSpPr>
            <a:spLocks noGrp="1" noChangeArrowheads="1"/>
          </p:cNvSpPr>
          <p:nvPr>
            <p:ph type="subTitle" idx="1"/>
          </p:nvPr>
        </p:nvSpPr>
        <p:spPr>
          <a:xfrm>
            <a:off x="914400" y="3124200"/>
            <a:ext cx="6477000" cy="1828800"/>
          </a:xfrm>
          <a:ln w="3175"/>
        </p:spPr>
        <p:txBody>
          <a:bodyPr/>
          <a:lstStyle/>
          <a:p>
            <a:pPr eaLnBrk="1" hangingPunct="1"/>
            <a:r>
              <a:rPr lang="en-US" sz="1800" b="1" dirty="0" smtClean="0"/>
              <a:t>Maggie Beers, Ph.D.</a:t>
            </a:r>
            <a:r>
              <a:rPr lang="en-US" sz="1800" dirty="0" smtClean="0"/>
              <a:t> </a:t>
            </a:r>
            <a:br>
              <a:rPr lang="en-US" sz="1800" dirty="0" smtClean="0"/>
            </a:br>
            <a:r>
              <a:rPr lang="en-US" sz="1800" dirty="0" smtClean="0"/>
              <a:t>Director, Academic Technology</a:t>
            </a:r>
          </a:p>
          <a:p>
            <a:pPr eaLnBrk="1" hangingPunct="1"/>
            <a:r>
              <a:rPr lang="en-US" sz="1800" b="1" dirty="0" smtClean="0"/>
              <a:t>Linda </a:t>
            </a:r>
            <a:r>
              <a:rPr lang="en-US" sz="1800" b="1" dirty="0"/>
              <a:t>Buckley, Ph.D.</a:t>
            </a:r>
            <a:r>
              <a:rPr lang="en-US" sz="1800" dirty="0"/>
              <a:t> </a:t>
            </a:r>
            <a:br>
              <a:rPr lang="en-US" sz="1800" dirty="0"/>
            </a:br>
            <a:r>
              <a:rPr lang="en-US" sz="1800" dirty="0"/>
              <a:t>Associate Vice President, Assessment &amp; Planning</a:t>
            </a:r>
          </a:p>
          <a:p>
            <a:pPr eaLnBrk="1" hangingPunct="1"/>
            <a:r>
              <a:rPr lang="en-US" sz="1800" b="1" dirty="0" smtClean="0"/>
              <a:t>Gail G. </a:t>
            </a:r>
            <a:r>
              <a:rPr lang="en-US" sz="1800" b="1" dirty="0"/>
              <a:t>Evans, Ph.D.</a:t>
            </a:r>
            <a:r>
              <a:rPr lang="en-US" sz="1800" dirty="0"/>
              <a:t> </a:t>
            </a:r>
            <a:br>
              <a:rPr lang="en-US" sz="1800" dirty="0"/>
            </a:br>
            <a:r>
              <a:rPr lang="en-US" sz="1800" dirty="0"/>
              <a:t>Dean, Undergraduate </a:t>
            </a:r>
            <a:r>
              <a:rPr lang="en-US" sz="1800" dirty="0" smtClean="0"/>
              <a:t>Studies</a:t>
            </a:r>
            <a:endParaRPr lang="en-US" sz="1800" dirty="0"/>
          </a:p>
        </p:txBody>
      </p:sp>
      <p:sp>
        <p:nvSpPr>
          <p:cNvPr id="15365" name="Rectangle 16"/>
          <p:cNvSpPr>
            <a:spLocks noChangeArrowheads="1"/>
          </p:cNvSpPr>
          <p:nvPr/>
        </p:nvSpPr>
        <p:spPr bwMode="auto">
          <a:xfrm>
            <a:off x="2133600" y="5286375"/>
            <a:ext cx="5715000" cy="1190625"/>
          </a:xfrm>
          <a:prstGeom prst="rect">
            <a:avLst/>
          </a:prstGeom>
          <a:noFill/>
          <a:ln w="9525">
            <a:noFill/>
            <a:miter lim="800000"/>
            <a:headEnd/>
            <a:tailEnd/>
          </a:ln>
        </p:spPr>
        <p:txBody>
          <a:bodyPr>
            <a:prstTxWarp prst="textNoShape">
              <a:avLst/>
            </a:prstTxWarp>
            <a:spAutoFit/>
          </a:bodyPr>
          <a:lstStyle/>
          <a:p>
            <a:r>
              <a:rPr lang="en-US" dirty="0" err="1" smtClean="0">
                <a:solidFill>
                  <a:srgbClr val="232176"/>
                </a:solidFill>
              </a:rPr>
              <a:t>ePortfolio</a:t>
            </a:r>
            <a:r>
              <a:rPr lang="en-US" dirty="0" smtClean="0">
                <a:solidFill>
                  <a:srgbClr val="232176"/>
                </a:solidFill>
              </a:rPr>
              <a:t> Day of Dialogue</a:t>
            </a:r>
          </a:p>
          <a:p>
            <a:r>
              <a:rPr lang="en-US" dirty="0" smtClean="0">
                <a:solidFill>
                  <a:srgbClr val="232176"/>
                </a:solidFill>
              </a:rPr>
              <a:t>San Francisco, CA</a:t>
            </a:r>
          </a:p>
          <a:p>
            <a:r>
              <a:rPr lang="en-US" dirty="0" smtClean="0">
                <a:solidFill>
                  <a:srgbClr val="232176"/>
                </a:solidFill>
              </a:rPr>
              <a:t>February 25, </a:t>
            </a:r>
            <a:r>
              <a:rPr lang="en-US" dirty="0">
                <a:solidFill>
                  <a:srgbClr val="232176"/>
                </a:solidFill>
              </a:rPr>
              <a:t>2009</a:t>
            </a:r>
            <a:endParaRPr lang="en-US" dirty="0"/>
          </a:p>
          <a:p>
            <a:endParaRPr lang="en-US" dirty="0"/>
          </a:p>
        </p:txBody>
      </p:sp>
      <p:sp>
        <p:nvSpPr>
          <p:cNvPr id="15366" name="Rectangle 17"/>
          <p:cNvSpPr>
            <a:spLocks noChangeArrowheads="1"/>
          </p:cNvSpPr>
          <p:nvPr/>
        </p:nvSpPr>
        <p:spPr bwMode="auto">
          <a:xfrm>
            <a:off x="183739" y="1524000"/>
            <a:ext cx="7210841" cy="1231106"/>
          </a:xfrm>
          <a:prstGeom prst="rect">
            <a:avLst/>
          </a:prstGeom>
          <a:noFill/>
          <a:ln w="9525">
            <a:noFill/>
            <a:miter lim="800000"/>
            <a:headEnd/>
            <a:tailEnd/>
          </a:ln>
        </p:spPr>
        <p:txBody>
          <a:bodyPr wrap="none">
            <a:prstTxWarp prst="textNoShape">
              <a:avLst/>
            </a:prstTxWarp>
            <a:spAutoFit/>
          </a:bodyPr>
          <a:lstStyle/>
          <a:p>
            <a:pPr algn="r"/>
            <a:r>
              <a:rPr lang="en-US" sz="3000" dirty="0" smtClean="0"/>
              <a:t>From the Summit to the Grasslands: </a:t>
            </a:r>
          </a:p>
          <a:p>
            <a:pPr algn="r"/>
            <a:r>
              <a:rPr lang="en-US" sz="2200" i="1" dirty="0" smtClean="0"/>
              <a:t>Mapping national &amp; institutional strategic planning goals</a:t>
            </a:r>
          </a:p>
          <a:p>
            <a:pPr algn="r"/>
            <a:r>
              <a:rPr lang="en-US" sz="2200" i="1" dirty="0" smtClean="0"/>
              <a:t> to student artifacts through </a:t>
            </a:r>
            <a:r>
              <a:rPr lang="en-US" sz="2200" i="1" dirty="0" err="1" smtClean="0"/>
              <a:t>ePortfolio</a:t>
            </a:r>
            <a:r>
              <a:rPr lang="en-US" sz="2200" i="1" dirty="0" smtClean="0"/>
              <a:t> assessment</a:t>
            </a:r>
            <a:endParaRPr lang="en-US" sz="2200" i="1" dirty="0"/>
          </a:p>
        </p:txBody>
      </p:sp>
      <p:pic>
        <p:nvPicPr>
          <p:cNvPr id="7" name="Picture 6" descr="logo_eport.gif"/>
          <p:cNvPicPr>
            <a:picLocks noChangeAspect="1"/>
          </p:cNvPicPr>
          <p:nvPr/>
        </p:nvPicPr>
        <p:blipFill>
          <a:blip r:embed="rId3"/>
          <a:stretch>
            <a:fillRect/>
          </a:stretch>
        </p:blipFill>
        <p:spPr>
          <a:xfrm>
            <a:off x="127000" y="5410200"/>
            <a:ext cx="3759200" cy="825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Diagram 5"/>
          <p:cNvGraphicFramePr/>
          <p:nvPr/>
        </p:nvGraphicFramePr>
        <p:xfrm>
          <a:off x="685800" y="1371600"/>
          <a:ext cx="7315200" cy="4648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bwMode="auto">
          <a:xfrm>
            <a:off x="685800" y="304800"/>
            <a:ext cx="7315200" cy="838200"/>
          </a:xfrm>
          <a:prstGeom prst="rect">
            <a:avLst/>
          </a:prstGeom>
          <a:noFill/>
          <a:ln w="9525">
            <a:noFill/>
            <a:miter lim="800000"/>
            <a:headEnd/>
            <a:tailEnd/>
          </a:ln>
        </p:spPr>
        <p:txBody>
          <a:bodyPr vert="horz" wrap="square" lIns="0" tIns="45720" rIns="91440" bIns="45720" numCol="1" anchor="ctr" anchorCtr="0" compatLnSpc="1">
            <a:prstTxWarp prst="textNoShape">
              <a:avLst/>
            </a:prstTxWarp>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tx2"/>
                </a:solidFill>
                <a:effectLst/>
                <a:uLnTx/>
                <a:uFillTx/>
                <a:latin typeface="+mj-lt"/>
                <a:ea typeface="ＭＳ Ｐゴシック" pitchFamily="-112" charset="-128"/>
                <a:cs typeface="ＭＳ Ｐゴシック" pitchFamily="-112" charset="-128"/>
              </a:rPr>
              <a:t>San Francisco State’s Baccalaureate Goals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9" name="Content Placeholder 18"/>
          <p:cNvGraphicFramePr>
            <a:graphicFrameLocks noGrp="1"/>
          </p:cNvGraphicFramePr>
          <p:nvPr>
            <p:ph idx="1"/>
          </p:nvPr>
        </p:nvGraphicFramePr>
        <p:xfrm>
          <a:off x="457200" y="1676400"/>
          <a:ext cx="7315200" cy="2286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39940" name="Picture 5" descr="next%20step%20picture"/>
          <p:cNvPicPr>
            <a:picLocks noChangeAspect="1" noChangeArrowheads="1"/>
          </p:cNvPicPr>
          <p:nvPr/>
        </p:nvPicPr>
        <p:blipFill>
          <a:blip r:embed="rId7"/>
          <a:srcRect/>
          <a:stretch>
            <a:fillRect/>
          </a:stretch>
        </p:blipFill>
        <p:spPr bwMode="auto">
          <a:xfrm>
            <a:off x="2209800" y="3657600"/>
            <a:ext cx="2057400" cy="2057400"/>
          </a:xfrm>
          <a:prstGeom prst="rect">
            <a:avLst/>
          </a:prstGeom>
          <a:noFill/>
          <a:ln w="9525">
            <a:noFill/>
            <a:miter lim="800000"/>
            <a:headEnd/>
            <a:tailEnd/>
          </a:ln>
        </p:spPr>
      </p:pic>
      <p:sp>
        <p:nvSpPr>
          <p:cNvPr id="5" name="Title 1"/>
          <p:cNvSpPr txBox="1">
            <a:spLocks/>
          </p:cNvSpPr>
          <p:nvPr/>
        </p:nvSpPr>
        <p:spPr bwMode="auto">
          <a:xfrm>
            <a:off x="685800" y="304800"/>
            <a:ext cx="7315200" cy="838200"/>
          </a:xfrm>
          <a:prstGeom prst="rect">
            <a:avLst/>
          </a:prstGeom>
          <a:noFill/>
          <a:ln w="9525">
            <a:noFill/>
            <a:miter lim="800000"/>
            <a:headEnd/>
            <a:tailEnd/>
          </a:ln>
        </p:spPr>
        <p:txBody>
          <a:bodyPr vert="horz" wrap="square" lIns="0" tIns="45720" rIns="91440" bIns="45720" numCol="1" anchor="ctr" anchorCtr="0" compatLnSpc="1">
            <a:prstTxWarp prst="textNoShape">
              <a:avLst/>
            </a:prstTxWarp>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tx2"/>
                </a:solidFill>
                <a:effectLst/>
                <a:uLnTx/>
                <a:uFillTx/>
                <a:latin typeface="+mj-lt"/>
                <a:ea typeface="ＭＳ Ｐゴシック" pitchFamily="-112" charset="-128"/>
                <a:cs typeface="ＭＳ Ｐゴシック" pitchFamily="-112" charset="-128"/>
              </a:rPr>
              <a:t>San Francisco State’s Baccalaureate Goals</a:t>
            </a:r>
          </a:p>
        </p:txBody>
      </p:sp>
      <p:sp>
        <p:nvSpPr>
          <p:cNvPr id="6" name="TextBox 5"/>
          <p:cNvSpPr txBox="1"/>
          <p:nvPr/>
        </p:nvSpPr>
        <p:spPr>
          <a:xfrm>
            <a:off x="4876800" y="4549914"/>
            <a:ext cx="3505200" cy="707886"/>
          </a:xfrm>
          <a:prstGeom prst="rect">
            <a:avLst/>
          </a:prstGeom>
          <a:noFill/>
        </p:spPr>
        <p:txBody>
          <a:bodyPr wrap="square" rtlCol="0">
            <a:spAutoFit/>
          </a:bodyPr>
          <a:lstStyle/>
          <a:p>
            <a:r>
              <a:rPr lang="en-US" sz="4000" b="1" i="1" dirty="0" smtClean="0"/>
              <a:t>=</a:t>
            </a:r>
            <a:r>
              <a:rPr lang="en-US" sz="4000" b="1" dirty="0" smtClean="0">
                <a:latin typeface="+mn-lt"/>
                <a:ea typeface="ＭＳ Ｐゴシック" pitchFamily="-112" charset="-128"/>
                <a:cs typeface="ＭＳ Ｐゴシック" pitchFamily="-112" charset="-128"/>
              </a:rPr>
              <a:t>LEAP</a:t>
            </a:r>
            <a:r>
              <a:rPr lang="en-US" sz="4000" b="1" i="1" dirty="0" smtClean="0"/>
              <a:t> #2</a:t>
            </a:r>
            <a:endParaRPr lang="en-US"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685800" y="457200"/>
            <a:ext cx="7315200" cy="5562600"/>
          </a:xfrm>
        </p:spPr>
        <p:txBody>
          <a:bodyPr/>
          <a:lstStyle/>
          <a:p>
            <a:pPr marL="457200" indent="-457200" eaLnBrk="1" hangingPunct="1">
              <a:buFontTx/>
              <a:buNone/>
            </a:pPr>
            <a:r>
              <a:rPr lang="en-US" b="1" dirty="0" smtClean="0"/>
              <a:t>	</a:t>
            </a:r>
          </a:p>
          <a:p>
            <a:pPr marL="457200" indent="-457200" algn="ctr" eaLnBrk="1" hangingPunct="1">
              <a:buFontTx/>
              <a:buNone/>
            </a:pPr>
            <a:endParaRPr lang="en-US" sz="4800" b="1" dirty="0" smtClean="0"/>
          </a:p>
          <a:p>
            <a:pPr marL="457200" indent="-457200" eaLnBrk="1" hangingPunct="1">
              <a:buFontTx/>
              <a:buNone/>
            </a:pPr>
            <a:endParaRPr lang="en-US" b="1" dirty="0" smtClean="0"/>
          </a:p>
        </p:txBody>
      </p:sp>
      <p:pic>
        <p:nvPicPr>
          <p:cNvPr id="41988" name="Picture 4"/>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286000" y="3831471"/>
            <a:ext cx="2209800" cy="2112129"/>
          </a:xfrm>
          <a:prstGeom prst="rect">
            <a:avLst/>
          </a:prstGeom>
          <a:noFill/>
          <a:ln w="9525">
            <a:noFill/>
            <a:miter lim="800000"/>
            <a:headEnd/>
            <a:tailEnd/>
          </a:ln>
        </p:spPr>
      </p:pic>
      <p:sp>
        <p:nvSpPr>
          <p:cNvPr id="5" name="Title 1"/>
          <p:cNvSpPr txBox="1">
            <a:spLocks/>
          </p:cNvSpPr>
          <p:nvPr/>
        </p:nvSpPr>
        <p:spPr bwMode="auto">
          <a:xfrm>
            <a:off x="685800" y="304800"/>
            <a:ext cx="7315200" cy="838200"/>
          </a:xfrm>
          <a:prstGeom prst="rect">
            <a:avLst/>
          </a:prstGeom>
          <a:noFill/>
          <a:ln w="9525">
            <a:noFill/>
            <a:miter lim="800000"/>
            <a:headEnd/>
            <a:tailEnd/>
          </a:ln>
        </p:spPr>
        <p:txBody>
          <a:bodyPr vert="horz" wrap="square" lIns="0" tIns="45720" rIns="91440" bIns="45720" numCol="1" anchor="ctr" anchorCtr="0" compatLnSpc="1">
            <a:prstTxWarp prst="textNoShape">
              <a:avLst/>
            </a:prstTxWarp>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tx2"/>
                </a:solidFill>
                <a:effectLst/>
                <a:uLnTx/>
                <a:uFillTx/>
                <a:latin typeface="+mj-lt"/>
                <a:ea typeface="ＭＳ Ｐゴシック" pitchFamily="-112" charset="-128"/>
                <a:cs typeface="ＭＳ Ｐゴシック" pitchFamily="-112" charset="-128"/>
              </a:rPr>
              <a:t>San Francisco State’s Baccalaureate Goals</a:t>
            </a:r>
          </a:p>
        </p:txBody>
      </p:sp>
      <p:sp>
        <p:nvSpPr>
          <p:cNvPr id="6" name="TextBox 5"/>
          <p:cNvSpPr txBox="1"/>
          <p:nvPr/>
        </p:nvSpPr>
        <p:spPr>
          <a:xfrm>
            <a:off x="4876800" y="4549914"/>
            <a:ext cx="3505200" cy="707886"/>
          </a:xfrm>
          <a:prstGeom prst="rect">
            <a:avLst/>
          </a:prstGeom>
          <a:noFill/>
        </p:spPr>
        <p:txBody>
          <a:bodyPr wrap="square" rtlCol="0">
            <a:spAutoFit/>
          </a:bodyPr>
          <a:lstStyle/>
          <a:p>
            <a:r>
              <a:rPr lang="en-US" sz="4000" b="1" i="1" dirty="0" smtClean="0"/>
              <a:t>=</a:t>
            </a:r>
            <a:r>
              <a:rPr lang="en-US" sz="4000" b="1" dirty="0" smtClean="0">
                <a:latin typeface="+mn-lt"/>
                <a:ea typeface="ＭＳ Ｐゴシック" pitchFamily="-112" charset="-128"/>
                <a:cs typeface="ＭＳ Ｐゴシック" pitchFamily="-112" charset="-128"/>
              </a:rPr>
              <a:t>LEAP</a:t>
            </a:r>
            <a:r>
              <a:rPr lang="en-US" sz="4000" b="1" i="1" dirty="0" smtClean="0"/>
              <a:t> #</a:t>
            </a:r>
            <a:r>
              <a:rPr lang="en-US" sz="4000" b="1" dirty="0" smtClean="0">
                <a:latin typeface="+mn-lt"/>
                <a:ea typeface="ＭＳ Ｐゴシック" pitchFamily="-112" charset="-128"/>
                <a:cs typeface="ＭＳ Ｐゴシック" pitchFamily="-112" charset="-128"/>
              </a:rPr>
              <a:t>1</a:t>
            </a:r>
          </a:p>
        </p:txBody>
      </p:sp>
      <p:grpSp>
        <p:nvGrpSpPr>
          <p:cNvPr id="10" name="Group 9"/>
          <p:cNvGrpSpPr/>
          <p:nvPr/>
        </p:nvGrpSpPr>
        <p:grpSpPr>
          <a:xfrm>
            <a:off x="838200" y="1676400"/>
            <a:ext cx="1600200" cy="2286000"/>
            <a:chOff x="1" y="-1"/>
            <a:chExt cx="1600200" cy="2286000"/>
          </a:xfrm>
        </p:grpSpPr>
        <p:sp>
          <p:nvSpPr>
            <p:cNvPr id="14" name="Chevron 13"/>
            <p:cNvSpPr/>
            <p:nvPr/>
          </p:nvSpPr>
          <p:spPr>
            <a:xfrm rot="5400000">
              <a:off x="-342899" y="342899"/>
              <a:ext cx="2286000" cy="1600200"/>
            </a:xfrm>
            <a:prstGeom prst="chevron">
              <a:avLst/>
            </a:prstGeom>
            <a:solidFill>
              <a:srgbClr val="E2AF2D"/>
            </a:solidFill>
            <a:ln>
              <a:solidFill>
                <a:srgbClr val="43428A"/>
              </a:solidFill>
            </a:ln>
          </p:spPr>
          <p:style>
            <a:lnRef idx="1">
              <a:scrgbClr r="0" g="0" b="0"/>
            </a:lnRef>
            <a:fillRef idx="3">
              <a:scrgbClr r="0" g="0" b="0"/>
            </a:fillRef>
            <a:effectRef idx="2">
              <a:schemeClr val="accent1">
                <a:hueOff val="0"/>
                <a:satOff val="0"/>
                <a:lumOff val="0"/>
                <a:alphaOff val="0"/>
              </a:schemeClr>
            </a:effectRef>
            <a:fontRef idx="minor">
              <a:schemeClr val="lt1"/>
            </a:fontRef>
          </p:style>
        </p:sp>
        <p:sp>
          <p:nvSpPr>
            <p:cNvPr id="15" name="Chevron 4"/>
            <p:cNvSpPr/>
            <p:nvPr/>
          </p:nvSpPr>
          <p:spPr>
            <a:xfrm>
              <a:off x="1" y="800099"/>
              <a:ext cx="16002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Goal 2</a:t>
              </a:r>
              <a:endParaRPr lang="en-US" sz="4100" kern="1200" dirty="0"/>
            </a:p>
          </p:txBody>
        </p:sp>
      </p:grpSp>
      <p:grpSp>
        <p:nvGrpSpPr>
          <p:cNvPr id="11" name="Group 10"/>
          <p:cNvGrpSpPr/>
          <p:nvPr/>
        </p:nvGrpSpPr>
        <p:grpSpPr>
          <a:xfrm>
            <a:off x="2438399" y="1676401"/>
            <a:ext cx="5715000" cy="1485900"/>
            <a:chOff x="1600200" y="0"/>
            <a:chExt cx="5715000" cy="1485900"/>
          </a:xfrm>
        </p:grpSpPr>
        <p:sp>
          <p:nvSpPr>
            <p:cNvPr id="12" name="Round Same Side Corner Rectangle 11"/>
            <p:cNvSpPr/>
            <p:nvPr/>
          </p:nvSpPr>
          <p:spPr>
            <a:xfrm rot="5400000">
              <a:off x="3714750" y="-2114550"/>
              <a:ext cx="1485900" cy="5715000"/>
            </a:xfrm>
            <a:prstGeom prst="round2SameRect">
              <a:avLst/>
            </a:prstGeom>
            <a:solidFill>
              <a:schemeClr val="bg1"/>
            </a:solidFill>
            <a:ln w="6350" cap="flat" cmpd="sng" algn="ctr">
              <a:solidFill>
                <a:srgbClr val="43428A"/>
              </a:solidFill>
              <a:prstDash val="solid"/>
              <a:round/>
              <a:headEnd type="none" w="med" len="med"/>
              <a:tailEnd type="none" w="med" len="med"/>
            </a:ln>
          </p:spPr>
          <p:style>
            <a:lnRef idx="1">
              <a:schemeClr val="accent2"/>
            </a:lnRef>
            <a:fillRef idx="3">
              <a:schemeClr val="accent2"/>
            </a:fillRef>
            <a:effectRef idx="2">
              <a:schemeClr val="accent2"/>
            </a:effectRef>
            <a:fontRef idx="minor">
              <a:schemeClr val="dk1">
                <a:hueOff val="0"/>
                <a:satOff val="0"/>
                <a:lumOff val="0"/>
                <a:alphaOff val="0"/>
              </a:schemeClr>
            </a:fontRef>
          </p:style>
        </p:sp>
        <p:sp>
          <p:nvSpPr>
            <p:cNvPr id="13" name="Round Same Side Corner Rectangle 6"/>
            <p:cNvSpPr/>
            <p:nvPr/>
          </p:nvSpPr>
          <p:spPr>
            <a:xfrm>
              <a:off x="1600200" y="72536"/>
              <a:ext cx="5642464" cy="13408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808" tIns="21590" rIns="21590" bIns="21590" numCol="1" spcCol="1270" anchor="ctr" anchorCtr="0">
              <a:noAutofit/>
            </a:bodyPr>
            <a:lstStyle/>
            <a:p>
              <a:pPr marL="285750" lvl="1" indent="-285750" algn="l" defTabSz="1511300" rtl="0">
                <a:lnSpc>
                  <a:spcPct val="90000"/>
                </a:lnSpc>
                <a:spcBef>
                  <a:spcPct val="0"/>
                </a:spcBef>
                <a:spcAft>
                  <a:spcPct val="15000"/>
                </a:spcAft>
                <a:buChar char="••"/>
              </a:pPr>
              <a:r>
                <a:rPr lang="en-US" sz="3400" kern="1200" dirty="0" smtClean="0"/>
                <a:t> Intellectual Attainments </a:t>
              </a:r>
              <a:endParaRPr lang="en-US" sz="3400" kern="1200"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762000" y="1981200"/>
            <a:ext cx="7315200" cy="3200400"/>
          </a:xfrm>
        </p:spPr>
        <p:txBody>
          <a:bodyPr/>
          <a:lstStyle/>
          <a:p>
            <a:pPr marL="457200" indent="-457200" eaLnBrk="1" hangingPunct="1">
              <a:buFontTx/>
              <a:buNone/>
            </a:pPr>
            <a:r>
              <a:rPr lang="en-US" sz="4000" dirty="0" smtClean="0"/>
              <a:t> </a:t>
            </a:r>
          </a:p>
          <a:p>
            <a:pPr marL="457200" indent="-457200" eaLnBrk="1" hangingPunct="1">
              <a:buFontTx/>
              <a:buNone/>
            </a:pPr>
            <a:endParaRPr lang="en-US" dirty="0" smtClean="0"/>
          </a:p>
        </p:txBody>
      </p:sp>
      <p:pic>
        <p:nvPicPr>
          <p:cNvPr id="44036" name="Picture 4"/>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552700" y="3886200"/>
            <a:ext cx="1409700" cy="1857375"/>
          </a:xfrm>
          <a:prstGeom prst="rect">
            <a:avLst/>
          </a:prstGeom>
          <a:noFill/>
          <a:ln w="9525">
            <a:noFill/>
            <a:miter lim="800000"/>
            <a:headEnd/>
            <a:tailEnd/>
          </a:ln>
        </p:spPr>
      </p:pic>
      <p:sp>
        <p:nvSpPr>
          <p:cNvPr id="6" name="Title 1"/>
          <p:cNvSpPr txBox="1">
            <a:spLocks/>
          </p:cNvSpPr>
          <p:nvPr/>
        </p:nvSpPr>
        <p:spPr bwMode="auto">
          <a:xfrm>
            <a:off x="685800" y="304800"/>
            <a:ext cx="7315200" cy="838200"/>
          </a:xfrm>
          <a:prstGeom prst="rect">
            <a:avLst/>
          </a:prstGeom>
          <a:noFill/>
          <a:ln w="9525">
            <a:noFill/>
            <a:miter lim="800000"/>
            <a:headEnd/>
            <a:tailEnd/>
          </a:ln>
        </p:spPr>
        <p:txBody>
          <a:bodyPr vert="horz" wrap="square" lIns="0" tIns="45720" rIns="91440" bIns="45720" numCol="1" anchor="ctr" anchorCtr="0" compatLnSpc="1">
            <a:prstTxWarp prst="textNoShape">
              <a:avLst/>
            </a:prstTxWarp>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tx2"/>
                </a:solidFill>
                <a:effectLst/>
                <a:uLnTx/>
                <a:uFillTx/>
                <a:latin typeface="+mj-lt"/>
                <a:ea typeface="ＭＳ Ｐゴシック" pitchFamily="-112" charset="-128"/>
                <a:cs typeface="ＭＳ Ｐゴシック" pitchFamily="-112" charset="-128"/>
              </a:rPr>
              <a:t>San Francisco State’s Baccalaureate Goals</a:t>
            </a:r>
          </a:p>
        </p:txBody>
      </p:sp>
      <p:sp>
        <p:nvSpPr>
          <p:cNvPr id="7" name="TextBox 6"/>
          <p:cNvSpPr txBox="1"/>
          <p:nvPr/>
        </p:nvSpPr>
        <p:spPr>
          <a:xfrm>
            <a:off x="4876800" y="4549914"/>
            <a:ext cx="3505200" cy="707886"/>
          </a:xfrm>
          <a:prstGeom prst="rect">
            <a:avLst/>
          </a:prstGeom>
          <a:noFill/>
        </p:spPr>
        <p:txBody>
          <a:bodyPr wrap="square" rtlCol="0">
            <a:spAutoFit/>
          </a:bodyPr>
          <a:lstStyle/>
          <a:p>
            <a:r>
              <a:rPr lang="en-US" sz="4000" b="1" i="1" dirty="0" smtClean="0"/>
              <a:t>=</a:t>
            </a:r>
            <a:r>
              <a:rPr lang="en-US" sz="4000" b="1" dirty="0" smtClean="0">
                <a:latin typeface="+mn-lt"/>
                <a:ea typeface="ＭＳ Ｐゴシック" pitchFamily="-112" charset="-128"/>
                <a:cs typeface="ＭＳ Ｐゴシック" pitchFamily="-112" charset="-128"/>
              </a:rPr>
              <a:t>LEAP</a:t>
            </a:r>
            <a:r>
              <a:rPr lang="en-US" sz="4000" b="1" i="1" dirty="0" smtClean="0"/>
              <a:t> #</a:t>
            </a:r>
            <a:r>
              <a:rPr lang="en-US" sz="4000" b="1" dirty="0" smtClean="0">
                <a:latin typeface="+mn-lt"/>
                <a:ea typeface="ＭＳ Ｐゴシック" pitchFamily="-112" charset="-128"/>
                <a:cs typeface="ＭＳ Ｐゴシック" pitchFamily="-112" charset="-128"/>
              </a:rPr>
              <a:t>3</a:t>
            </a:r>
          </a:p>
        </p:txBody>
      </p:sp>
      <p:grpSp>
        <p:nvGrpSpPr>
          <p:cNvPr id="8" name="Group 7"/>
          <p:cNvGrpSpPr/>
          <p:nvPr/>
        </p:nvGrpSpPr>
        <p:grpSpPr>
          <a:xfrm>
            <a:off x="838200" y="1676400"/>
            <a:ext cx="1600200" cy="2286000"/>
            <a:chOff x="1" y="-1"/>
            <a:chExt cx="1600200" cy="2286000"/>
          </a:xfrm>
        </p:grpSpPr>
        <p:sp>
          <p:nvSpPr>
            <p:cNvPr id="9" name="Chevron 8"/>
            <p:cNvSpPr/>
            <p:nvPr/>
          </p:nvSpPr>
          <p:spPr>
            <a:xfrm rot="5400000">
              <a:off x="-342899" y="342899"/>
              <a:ext cx="2286000" cy="1600200"/>
            </a:xfrm>
            <a:prstGeom prst="chevron">
              <a:avLst/>
            </a:prstGeom>
            <a:solidFill>
              <a:srgbClr val="E2AF2D"/>
            </a:solidFill>
            <a:ln>
              <a:solidFill>
                <a:srgbClr val="43428A"/>
              </a:solidFill>
            </a:ln>
          </p:spPr>
          <p:style>
            <a:lnRef idx="1">
              <a:scrgbClr r="0" g="0" b="0"/>
            </a:lnRef>
            <a:fillRef idx="3">
              <a:scrgbClr r="0" g="0" b="0"/>
            </a:fillRef>
            <a:effectRef idx="2">
              <a:schemeClr val="accent1">
                <a:hueOff val="0"/>
                <a:satOff val="0"/>
                <a:lumOff val="0"/>
                <a:alphaOff val="0"/>
              </a:schemeClr>
            </a:effectRef>
            <a:fontRef idx="minor">
              <a:schemeClr val="lt1"/>
            </a:fontRef>
          </p:style>
        </p:sp>
        <p:sp>
          <p:nvSpPr>
            <p:cNvPr id="10" name="Chevron 4"/>
            <p:cNvSpPr/>
            <p:nvPr/>
          </p:nvSpPr>
          <p:spPr>
            <a:xfrm>
              <a:off x="1" y="800099"/>
              <a:ext cx="16002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Goal 3</a:t>
              </a:r>
              <a:endParaRPr lang="en-US" sz="4100" kern="1200" dirty="0"/>
            </a:p>
          </p:txBody>
        </p:sp>
      </p:grpSp>
      <p:grpSp>
        <p:nvGrpSpPr>
          <p:cNvPr id="11" name="Group 10"/>
          <p:cNvGrpSpPr/>
          <p:nvPr/>
        </p:nvGrpSpPr>
        <p:grpSpPr>
          <a:xfrm>
            <a:off x="2438399" y="1676401"/>
            <a:ext cx="5715000" cy="1485900"/>
            <a:chOff x="1600200" y="0"/>
            <a:chExt cx="5715000" cy="1485900"/>
          </a:xfrm>
        </p:grpSpPr>
        <p:sp>
          <p:nvSpPr>
            <p:cNvPr id="12" name="Round Same Side Corner Rectangle 11"/>
            <p:cNvSpPr/>
            <p:nvPr/>
          </p:nvSpPr>
          <p:spPr>
            <a:xfrm rot="5400000">
              <a:off x="3714750" y="-2114550"/>
              <a:ext cx="1485900" cy="5715000"/>
            </a:xfrm>
            <a:prstGeom prst="round2SameRect">
              <a:avLst/>
            </a:prstGeom>
            <a:solidFill>
              <a:schemeClr val="bg1"/>
            </a:solidFill>
            <a:ln w="6350" cap="flat" cmpd="sng" algn="ctr">
              <a:solidFill>
                <a:srgbClr val="43428A"/>
              </a:solidFill>
              <a:prstDash val="solid"/>
              <a:round/>
              <a:headEnd type="none" w="med" len="med"/>
              <a:tailEnd type="none" w="med" len="med"/>
            </a:ln>
          </p:spPr>
          <p:style>
            <a:lnRef idx="1">
              <a:schemeClr val="accent2"/>
            </a:lnRef>
            <a:fillRef idx="3">
              <a:schemeClr val="accent2"/>
            </a:fillRef>
            <a:effectRef idx="2">
              <a:schemeClr val="accent2"/>
            </a:effectRef>
            <a:fontRef idx="minor">
              <a:schemeClr val="dk1">
                <a:hueOff val="0"/>
                <a:satOff val="0"/>
                <a:lumOff val="0"/>
                <a:alphaOff val="0"/>
              </a:schemeClr>
            </a:fontRef>
          </p:style>
        </p:sp>
        <p:sp>
          <p:nvSpPr>
            <p:cNvPr id="13" name="Round Same Side Corner Rectangle 6"/>
            <p:cNvSpPr/>
            <p:nvPr/>
          </p:nvSpPr>
          <p:spPr>
            <a:xfrm>
              <a:off x="1600200" y="72536"/>
              <a:ext cx="5642464" cy="13408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808" tIns="21590" rIns="21590" bIns="21590" numCol="1" spcCol="1270" anchor="ctr" anchorCtr="0">
              <a:noAutofit/>
            </a:bodyPr>
            <a:lstStyle/>
            <a:p>
              <a:pPr marL="285750" lvl="1" indent="-285750" algn="l" defTabSz="1511300" rtl="0">
                <a:lnSpc>
                  <a:spcPct val="90000"/>
                </a:lnSpc>
                <a:spcBef>
                  <a:spcPct val="0"/>
                </a:spcBef>
                <a:spcAft>
                  <a:spcPct val="15000"/>
                </a:spcAft>
                <a:buChar char="••"/>
              </a:pPr>
              <a:r>
                <a:rPr lang="en-US" sz="3400" kern="1200" dirty="0" smtClean="0"/>
                <a:t> Appreciation for Diversity</a:t>
              </a:r>
              <a:endParaRPr lang="en-US" sz="3400" kern="1200"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685800" y="457200"/>
            <a:ext cx="7315200" cy="2209800"/>
          </a:xfrm>
        </p:spPr>
        <p:txBody>
          <a:bodyPr/>
          <a:lstStyle/>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r>
              <a:rPr lang="en-US" sz="4000" dirty="0" smtClean="0"/>
              <a:t> </a:t>
            </a:r>
          </a:p>
          <a:p>
            <a:pPr eaLnBrk="1" hangingPunct="1">
              <a:buFontTx/>
              <a:buNone/>
            </a:pPr>
            <a:endParaRPr lang="en-US" dirty="0" smtClean="0"/>
          </a:p>
        </p:txBody>
      </p:sp>
      <p:pic>
        <p:nvPicPr>
          <p:cNvPr id="46084" name="Picture 5" descr="reflect"/>
          <p:cNvPicPr>
            <a:picLocks noChangeAspect="1" noChangeArrowheads="1"/>
          </p:cNvPicPr>
          <p:nvPr/>
        </p:nvPicPr>
        <p:blipFill>
          <a:blip r:embed="rId3"/>
          <a:srcRect/>
          <a:stretch>
            <a:fillRect/>
          </a:stretch>
        </p:blipFill>
        <p:spPr bwMode="auto">
          <a:xfrm>
            <a:off x="2438400" y="3870325"/>
            <a:ext cx="1905000" cy="1920875"/>
          </a:xfrm>
          <a:prstGeom prst="rect">
            <a:avLst/>
          </a:prstGeom>
          <a:noFill/>
          <a:ln w="9525">
            <a:noFill/>
            <a:miter lim="800000"/>
            <a:headEnd/>
            <a:tailEnd/>
          </a:ln>
        </p:spPr>
      </p:pic>
      <p:sp>
        <p:nvSpPr>
          <p:cNvPr id="7" name="Title 1"/>
          <p:cNvSpPr txBox="1">
            <a:spLocks/>
          </p:cNvSpPr>
          <p:nvPr/>
        </p:nvSpPr>
        <p:spPr bwMode="auto">
          <a:xfrm>
            <a:off x="685800" y="304800"/>
            <a:ext cx="7315200" cy="838200"/>
          </a:xfrm>
          <a:prstGeom prst="rect">
            <a:avLst/>
          </a:prstGeom>
          <a:noFill/>
          <a:ln w="9525">
            <a:noFill/>
            <a:miter lim="800000"/>
            <a:headEnd/>
            <a:tailEnd/>
          </a:ln>
        </p:spPr>
        <p:txBody>
          <a:bodyPr vert="horz" wrap="square" lIns="0" tIns="45720" rIns="91440" bIns="45720" numCol="1" anchor="ctr" anchorCtr="0" compatLnSpc="1">
            <a:prstTxWarp prst="textNoShape">
              <a:avLst/>
            </a:prstTxWarp>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tx2"/>
                </a:solidFill>
                <a:effectLst/>
                <a:uLnTx/>
                <a:uFillTx/>
                <a:latin typeface="+mj-lt"/>
                <a:ea typeface="ＭＳ Ｐゴシック" pitchFamily="-112" charset="-128"/>
                <a:cs typeface="ＭＳ Ｐゴシック" pitchFamily="-112" charset="-128"/>
              </a:rPr>
              <a:t>San Francisco State’s Baccalaureate Goals</a:t>
            </a:r>
          </a:p>
        </p:txBody>
      </p:sp>
      <p:sp>
        <p:nvSpPr>
          <p:cNvPr id="8" name="TextBox 7"/>
          <p:cNvSpPr txBox="1"/>
          <p:nvPr/>
        </p:nvSpPr>
        <p:spPr>
          <a:xfrm>
            <a:off x="4876800" y="4549914"/>
            <a:ext cx="3505200" cy="707886"/>
          </a:xfrm>
          <a:prstGeom prst="rect">
            <a:avLst/>
          </a:prstGeom>
          <a:noFill/>
        </p:spPr>
        <p:txBody>
          <a:bodyPr wrap="square" rtlCol="0">
            <a:spAutoFit/>
          </a:bodyPr>
          <a:lstStyle/>
          <a:p>
            <a:r>
              <a:rPr lang="en-US" sz="4000" b="1" i="1" dirty="0" smtClean="0"/>
              <a:t>=</a:t>
            </a:r>
            <a:r>
              <a:rPr lang="en-US" sz="4000" b="1" dirty="0" smtClean="0">
                <a:latin typeface="+mn-lt"/>
                <a:ea typeface="ＭＳ Ｐゴシック" pitchFamily="-112" charset="-128"/>
                <a:cs typeface="ＭＳ Ｐゴシック" pitchFamily="-112" charset="-128"/>
              </a:rPr>
              <a:t>LEAP</a:t>
            </a:r>
            <a:r>
              <a:rPr lang="en-US" sz="4000" b="1" i="1" dirty="0" smtClean="0"/>
              <a:t> #</a:t>
            </a:r>
            <a:r>
              <a:rPr lang="en-US" sz="4000" b="1" dirty="0" smtClean="0">
                <a:latin typeface="+mn-lt"/>
                <a:ea typeface="ＭＳ Ｐゴシック" pitchFamily="-112" charset="-128"/>
                <a:cs typeface="ＭＳ Ｐゴシック" pitchFamily="-112" charset="-128"/>
              </a:rPr>
              <a:t>3</a:t>
            </a:r>
          </a:p>
        </p:txBody>
      </p:sp>
      <p:grpSp>
        <p:nvGrpSpPr>
          <p:cNvPr id="6" name="Group 5"/>
          <p:cNvGrpSpPr/>
          <p:nvPr/>
        </p:nvGrpSpPr>
        <p:grpSpPr>
          <a:xfrm>
            <a:off x="838200" y="1676400"/>
            <a:ext cx="1600200" cy="2286000"/>
            <a:chOff x="1" y="-1"/>
            <a:chExt cx="1600200" cy="2286000"/>
          </a:xfrm>
        </p:grpSpPr>
        <p:sp>
          <p:nvSpPr>
            <p:cNvPr id="9" name="Chevron 8"/>
            <p:cNvSpPr/>
            <p:nvPr/>
          </p:nvSpPr>
          <p:spPr>
            <a:xfrm rot="5400000">
              <a:off x="-342899" y="342899"/>
              <a:ext cx="2286000" cy="1600200"/>
            </a:xfrm>
            <a:prstGeom prst="chevron">
              <a:avLst/>
            </a:prstGeom>
            <a:solidFill>
              <a:srgbClr val="E2AF2D"/>
            </a:solidFill>
            <a:ln>
              <a:solidFill>
                <a:srgbClr val="43428A"/>
              </a:solidFill>
            </a:ln>
          </p:spPr>
          <p:style>
            <a:lnRef idx="1">
              <a:scrgbClr r="0" g="0" b="0"/>
            </a:lnRef>
            <a:fillRef idx="3">
              <a:scrgbClr r="0" g="0" b="0"/>
            </a:fillRef>
            <a:effectRef idx="2">
              <a:schemeClr val="accent1">
                <a:hueOff val="0"/>
                <a:satOff val="0"/>
                <a:lumOff val="0"/>
                <a:alphaOff val="0"/>
              </a:schemeClr>
            </a:effectRef>
            <a:fontRef idx="minor">
              <a:schemeClr val="lt1"/>
            </a:fontRef>
          </p:style>
        </p:sp>
        <p:sp>
          <p:nvSpPr>
            <p:cNvPr id="10" name="Chevron 4"/>
            <p:cNvSpPr/>
            <p:nvPr/>
          </p:nvSpPr>
          <p:spPr>
            <a:xfrm>
              <a:off x="1" y="800099"/>
              <a:ext cx="16002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Goal 4</a:t>
              </a:r>
              <a:endParaRPr lang="en-US" sz="4100" kern="1200" dirty="0"/>
            </a:p>
          </p:txBody>
        </p:sp>
      </p:grpSp>
      <p:grpSp>
        <p:nvGrpSpPr>
          <p:cNvPr id="11" name="Group 10"/>
          <p:cNvGrpSpPr/>
          <p:nvPr/>
        </p:nvGrpSpPr>
        <p:grpSpPr>
          <a:xfrm>
            <a:off x="2438399" y="1676401"/>
            <a:ext cx="5715000" cy="1485900"/>
            <a:chOff x="1600200" y="0"/>
            <a:chExt cx="5715000" cy="1485900"/>
          </a:xfrm>
        </p:grpSpPr>
        <p:sp>
          <p:nvSpPr>
            <p:cNvPr id="12" name="Round Same Side Corner Rectangle 11"/>
            <p:cNvSpPr/>
            <p:nvPr/>
          </p:nvSpPr>
          <p:spPr>
            <a:xfrm rot="5400000">
              <a:off x="3714750" y="-2114550"/>
              <a:ext cx="1485900" cy="5715000"/>
            </a:xfrm>
            <a:prstGeom prst="round2SameRect">
              <a:avLst/>
            </a:prstGeom>
            <a:solidFill>
              <a:schemeClr val="bg1"/>
            </a:solidFill>
            <a:ln w="6350" cap="flat" cmpd="sng" algn="ctr">
              <a:solidFill>
                <a:srgbClr val="43428A"/>
              </a:solidFill>
              <a:prstDash val="solid"/>
              <a:round/>
              <a:headEnd type="none" w="med" len="med"/>
              <a:tailEnd type="none" w="med" len="med"/>
            </a:ln>
          </p:spPr>
          <p:style>
            <a:lnRef idx="1">
              <a:schemeClr val="accent2"/>
            </a:lnRef>
            <a:fillRef idx="3">
              <a:schemeClr val="accent2"/>
            </a:fillRef>
            <a:effectRef idx="2">
              <a:schemeClr val="accent2"/>
            </a:effectRef>
            <a:fontRef idx="minor">
              <a:schemeClr val="dk1">
                <a:hueOff val="0"/>
                <a:satOff val="0"/>
                <a:lumOff val="0"/>
                <a:alphaOff val="0"/>
              </a:schemeClr>
            </a:fontRef>
          </p:style>
        </p:sp>
        <p:sp>
          <p:nvSpPr>
            <p:cNvPr id="13" name="Round Same Side Corner Rectangle 6"/>
            <p:cNvSpPr/>
            <p:nvPr/>
          </p:nvSpPr>
          <p:spPr>
            <a:xfrm>
              <a:off x="1600200" y="72536"/>
              <a:ext cx="5642464" cy="13408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808" tIns="21590" rIns="21590" bIns="21590" numCol="1" spcCol="1270" anchor="ctr" anchorCtr="0">
              <a:noAutofit/>
            </a:bodyPr>
            <a:lstStyle/>
            <a:p>
              <a:pPr marL="285750" lvl="1" indent="-285750" algn="l" defTabSz="1511300" rtl="0">
                <a:lnSpc>
                  <a:spcPct val="90000"/>
                </a:lnSpc>
                <a:spcBef>
                  <a:spcPct val="0"/>
                </a:spcBef>
                <a:spcAft>
                  <a:spcPct val="15000"/>
                </a:spcAft>
                <a:buChar char="••"/>
              </a:pPr>
              <a:r>
                <a:rPr lang="en-US" sz="3400" kern="1200" dirty="0" smtClean="0"/>
                <a:t> Ethical Engagement</a:t>
              </a:r>
              <a:endParaRPr lang="en-US" sz="3400" kern="1200"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685800" y="457200"/>
            <a:ext cx="7315200" cy="3124200"/>
          </a:xfrm>
        </p:spPr>
        <p:txBody>
          <a:bodyPr/>
          <a:lstStyle/>
          <a:p>
            <a:pPr eaLnBrk="1" hangingPunct="1">
              <a:buFontTx/>
              <a:buNone/>
            </a:pPr>
            <a:endParaRPr lang="en-US" dirty="0" smtClean="0"/>
          </a:p>
          <a:p>
            <a:pPr eaLnBrk="1" hangingPunct="1">
              <a:buFontTx/>
              <a:buNone/>
            </a:pPr>
            <a:endParaRPr lang="en-US" dirty="0" smtClean="0"/>
          </a:p>
          <a:p>
            <a:pPr algn="ctr" eaLnBrk="1" hangingPunct="1">
              <a:buFontTx/>
              <a:buNone/>
            </a:pPr>
            <a:endParaRPr lang="en-US" dirty="0" smtClean="0"/>
          </a:p>
        </p:txBody>
      </p:sp>
      <p:pic>
        <p:nvPicPr>
          <p:cNvPr id="48132" name="Picture 1029" descr="GlobalTeam2"/>
          <p:cNvPicPr>
            <a:picLocks noChangeAspect="1" noChangeArrowheads="1"/>
          </p:cNvPicPr>
          <p:nvPr/>
        </p:nvPicPr>
        <p:blipFill>
          <a:blip r:embed="rId3"/>
          <a:srcRect/>
          <a:stretch>
            <a:fillRect/>
          </a:stretch>
        </p:blipFill>
        <p:spPr bwMode="auto">
          <a:xfrm>
            <a:off x="685800" y="3722688"/>
            <a:ext cx="3886200" cy="2058987"/>
          </a:xfrm>
          <a:prstGeom prst="rect">
            <a:avLst/>
          </a:prstGeom>
          <a:noFill/>
          <a:ln w="9525">
            <a:noFill/>
            <a:miter lim="800000"/>
            <a:headEnd/>
            <a:tailEnd/>
          </a:ln>
        </p:spPr>
      </p:pic>
      <p:sp>
        <p:nvSpPr>
          <p:cNvPr id="5" name="Title 1"/>
          <p:cNvSpPr txBox="1">
            <a:spLocks/>
          </p:cNvSpPr>
          <p:nvPr/>
        </p:nvSpPr>
        <p:spPr bwMode="auto">
          <a:xfrm>
            <a:off x="685800" y="304800"/>
            <a:ext cx="7315200" cy="838200"/>
          </a:xfrm>
          <a:prstGeom prst="rect">
            <a:avLst/>
          </a:prstGeom>
          <a:noFill/>
          <a:ln w="9525">
            <a:noFill/>
            <a:miter lim="800000"/>
            <a:headEnd/>
            <a:tailEnd/>
          </a:ln>
        </p:spPr>
        <p:txBody>
          <a:bodyPr vert="horz" wrap="square" lIns="0" tIns="45720" rIns="91440" bIns="45720" numCol="1" anchor="ctr" anchorCtr="0" compatLnSpc="1">
            <a:prstTxWarp prst="textNoShape">
              <a:avLst/>
            </a:prstTxWarp>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tx2"/>
                </a:solidFill>
                <a:effectLst/>
                <a:uLnTx/>
                <a:uFillTx/>
                <a:latin typeface="+mj-lt"/>
                <a:ea typeface="ＭＳ Ｐゴシック" pitchFamily="-112" charset="-128"/>
                <a:cs typeface="ＭＳ Ｐゴシック" pitchFamily="-112" charset="-128"/>
              </a:rPr>
              <a:t>San Francisco State’s Baccalaureate Goals</a:t>
            </a:r>
          </a:p>
        </p:txBody>
      </p:sp>
      <p:sp>
        <p:nvSpPr>
          <p:cNvPr id="6" name="TextBox 5"/>
          <p:cNvSpPr txBox="1"/>
          <p:nvPr/>
        </p:nvSpPr>
        <p:spPr>
          <a:xfrm>
            <a:off x="4876800" y="4549914"/>
            <a:ext cx="3505200" cy="707886"/>
          </a:xfrm>
          <a:prstGeom prst="rect">
            <a:avLst/>
          </a:prstGeom>
          <a:noFill/>
        </p:spPr>
        <p:txBody>
          <a:bodyPr wrap="square" rtlCol="0">
            <a:spAutoFit/>
          </a:bodyPr>
          <a:lstStyle/>
          <a:p>
            <a:r>
              <a:rPr lang="en-US" sz="4000" b="1" i="1" dirty="0" smtClean="0"/>
              <a:t>=</a:t>
            </a:r>
            <a:r>
              <a:rPr lang="en-US" sz="4000" b="1" dirty="0" smtClean="0">
                <a:latin typeface="+mn-lt"/>
                <a:ea typeface="ＭＳ Ｐゴシック" pitchFamily="-112" charset="-128"/>
                <a:cs typeface="ＭＳ Ｐゴシック" pitchFamily="-112" charset="-128"/>
              </a:rPr>
              <a:t>LEAP</a:t>
            </a:r>
            <a:r>
              <a:rPr lang="en-US" sz="4000" b="1" i="1" dirty="0" smtClean="0"/>
              <a:t> #</a:t>
            </a:r>
            <a:r>
              <a:rPr lang="en-US" sz="4000" b="1" dirty="0" smtClean="0">
                <a:latin typeface="+mn-lt"/>
                <a:ea typeface="ＭＳ Ｐゴシック" pitchFamily="-112" charset="-128"/>
                <a:cs typeface="ＭＳ Ｐゴシック" pitchFamily="-112" charset="-128"/>
              </a:rPr>
              <a:t>4</a:t>
            </a:r>
          </a:p>
        </p:txBody>
      </p:sp>
      <p:grpSp>
        <p:nvGrpSpPr>
          <p:cNvPr id="7" name="Group 6"/>
          <p:cNvGrpSpPr/>
          <p:nvPr/>
        </p:nvGrpSpPr>
        <p:grpSpPr>
          <a:xfrm>
            <a:off x="838200" y="1676400"/>
            <a:ext cx="1600200" cy="2286000"/>
            <a:chOff x="1" y="-1"/>
            <a:chExt cx="1600200" cy="2286000"/>
          </a:xfrm>
        </p:grpSpPr>
        <p:sp>
          <p:nvSpPr>
            <p:cNvPr id="8" name="Chevron 7"/>
            <p:cNvSpPr/>
            <p:nvPr/>
          </p:nvSpPr>
          <p:spPr>
            <a:xfrm rot="5400000">
              <a:off x="-342899" y="342899"/>
              <a:ext cx="2286000" cy="1600200"/>
            </a:xfrm>
            <a:prstGeom prst="chevron">
              <a:avLst/>
            </a:prstGeom>
            <a:solidFill>
              <a:srgbClr val="E2AF2D"/>
            </a:solidFill>
            <a:ln>
              <a:solidFill>
                <a:srgbClr val="43428A"/>
              </a:solidFill>
            </a:ln>
          </p:spPr>
          <p:style>
            <a:lnRef idx="1">
              <a:scrgbClr r="0" g="0" b="0"/>
            </a:lnRef>
            <a:fillRef idx="3">
              <a:scrgbClr r="0" g="0" b="0"/>
            </a:fillRef>
            <a:effectRef idx="2">
              <a:schemeClr val="accent1">
                <a:hueOff val="0"/>
                <a:satOff val="0"/>
                <a:lumOff val="0"/>
                <a:alphaOff val="0"/>
              </a:schemeClr>
            </a:effectRef>
            <a:fontRef idx="minor">
              <a:schemeClr val="lt1"/>
            </a:fontRef>
          </p:style>
        </p:sp>
        <p:sp>
          <p:nvSpPr>
            <p:cNvPr id="9" name="Chevron 4"/>
            <p:cNvSpPr/>
            <p:nvPr/>
          </p:nvSpPr>
          <p:spPr>
            <a:xfrm>
              <a:off x="1" y="800099"/>
              <a:ext cx="16002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Goal 5</a:t>
              </a:r>
              <a:endParaRPr lang="en-US" sz="4100" kern="1200" dirty="0"/>
            </a:p>
          </p:txBody>
        </p:sp>
      </p:grpSp>
      <p:grpSp>
        <p:nvGrpSpPr>
          <p:cNvPr id="10" name="Group 9"/>
          <p:cNvGrpSpPr/>
          <p:nvPr/>
        </p:nvGrpSpPr>
        <p:grpSpPr>
          <a:xfrm>
            <a:off x="2438399" y="1676401"/>
            <a:ext cx="5715000" cy="1485900"/>
            <a:chOff x="1600200" y="0"/>
            <a:chExt cx="5715000" cy="1485900"/>
          </a:xfrm>
        </p:grpSpPr>
        <p:sp>
          <p:nvSpPr>
            <p:cNvPr id="11" name="Round Same Side Corner Rectangle 10"/>
            <p:cNvSpPr/>
            <p:nvPr/>
          </p:nvSpPr>
          <p:spPr>
            <a:xfrm rot="5400000">
              <a:off x="3714750" y="-2114550"/>
              <a:ext cx="1485900" cy="5715000"/>
            </a:xfrm>
            <a:prstGeom prst="round2SameRect">
              <a:avLst/>
            </a:prstGeom>
            <a:solidFill>
              <a:schemeClr val="bg1"/>
            </a:solidFill>
            <a:ln w="6350" cap="flat" cmpd="sng" algn="ctr">
              <a:solidFill>
                <a:srgbClr val="43428A"/>
              </a:solidFill>
              <a:prstDash val="solid"/>
              <a:round/>
              <a:headEnd type="none" w="med" len="med"/>
              <a:tailEnd type="none" w="med" len="med"/>
            </a:ln>
          </p:spPr>
          <p:style>
            <a:lnRef idx="1">
              <a:schemeClr val="accent2"/>
            </a:lnRef>
            <a:fillRef idx="3">
              <a:schemeClr val="accent2"/>
            </a:fillRef>
            <a:effectRef idx="2">
              <a:schemeClr val="accent2"/>
            </a:effectRef>
            <a:fontRef idx="minor">
              <a:schemeClr val="dk1">
                <a:hueOff val="0"/>
                <a:satOff val="0"/>
                <a:lumOff val="0"/>
                <a:alphaOff val="0"/>
              </a:schemeClr>
            </a:fontRef>
          </p:style>
        </p:sp>
        <p:sp>
          <p:nvSpPr>
            <p:cNvPr id="12" name="Round Same Side Corner Rectangle 6"/>
            <p:cNvSpPr/>
            <p:nvPr/>
          </p:nvSpPr>
          <p:spPr>
            <a:xfrm>
              <a:off x="1600200" y="72536"/>
              <a:ext cx="5642464" cy="13408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808" tIns="21590" rIns="21590" bIns="21590" numCol="1" spcCol="1270" anchor="ctr" anchorCtr="0">
              <a:noAutofit/>
            </a:bodyPr>
            <a:lstStyle/>
            <a:p>
              <a:pPr marL="285750" lvl="1" indent="-285750" algn="l" defTabSz="1511300" rtl="0">
                <a:lnSpc>
                  <a:spcPct val="90000"/>
                </a:lnSpc>
                <a:spcBef>
                  <a:spcPct val="0"/>
                </a:spcBef>
                <a:spcAft>
                  <a:spcPct val="15000"/>
                </a:spcAft>
                <a:buChar char="••"/>
              </a:pPr>
              <a:r>
                <a:rPr lang="en-US" sz="3400" kern="1200" dirty="0" smtClean="0"/>
                <a:t> Integration &amp; Application of Knowledge</a:t>
              </a:r>
              <a:endParaRPr lang="en-US" sz="3400" kern="1200"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838200" y="228600"/>
            <a:ext cx="7315200" cy="4343400"/>
          </a:xfrm>
        </p:spPr>
        <p:txBody>
          <a:bodyPr/>
          <a:lstStyle/>
          <a:p>
            <a:pPr marL="457200" indent="-457200" algn="ctr" eaLnBrk="1" hangingPunct="1">
              <a:buFontTx/>
              <a:buNone/>
            </a:pPr>
            <a:endParaRPr lang="en-US" sz="4400" dirty="0" smtClean="0"/>
          </a:p>
          <a:p>
            <a:pPr marL="457200" indent="-457200" algn="ctr" eaLnBrk="1" hangingPunct="1">
              <a:buFontTx/>
              <a:buNone/>
            </a:pPr>
            <a:endParaRPr lang="en-US" sz="4400" dirty="0" smtClean="0"/>
          </a:p>
          <a:p>
            <a:pPr marL="457200" indent="-457200" algn="ctr" eaLnBrk="1" hangingPunct="1">
              <a:buFontTx/>
              <a:buNone/>
            </a:pPr>
            <a:endParaRPr lang="en-US" sz="4400" dirty="0" smtClean="0"/>
          </a:p>
        </p:txBody>
      </p:sp>
      <p:pic>
        <p:nvPicPr>
          <p:cNvPr id="50180" name="Picture 5" descr="graduation%20ecoli"/>
          <p:cNvPicPr>
            <a:picLocks noChangeAspect="1" noChangeArrowheads="1"/>
          </p:cNvPicPr>
          <p:nvPr/>
        </p:nvPicPr>
        <p:blipFill>
          <a:blip r:embed="rId3"/>
          <a:srcRect/>
          <a:stretch>
            <a:fillRect/>
          </a:stretch>
        </p:blipFill>
        <p:spPr bwMode="auto">
          <a:xfrm>
            <a:off x="1752600" y="3810000"/>
            <a:ext cx="2362200" cy="2125122"/>
          </a:xfrm>
          <a:prstGeom prst="rect">
            <a:avLst/>
          </a:prstGeom>
          <a:noFill/>
          <a:ln w="9525">
            <a:noFill/>
            <a:miter lim="800000"/>
            <a:headEnd/>
            <a:tailEnd/>
          </a:ln>
        </p:spPr>
      </p:pic>
      <p:sp>
        <p:nvSpPr>
          <p:cNvPr id="5" name="TextBox 4"/>
          <p:cNvSpPr txBox="1"/>
          <p:nvPr/>
        </p:nvSpPr>
        <p:spPr>
          <a:xfrm>
            <a:off x="4267200" y="4549914"/>
            <a:ext cx="4114800" cy="707886"/>
          </a:xfrm>
          <a:prstGeom prst="rect">
            <a:avLst/>
          </a:prstGeom>
          <a:noFill/>
        </p:spPr>
        <p:txBody>
          <a:bodyPr wrap="square" rtlCol="0">
            <a:spAutoFit/>
          </a:bodyPr>
          <a:lstStyle/>
          <a:p>
            <a:r>
              <a:rPr lang="en-US" sz="4000" b="1" i="1" dirty="0" smtClean="0"/>
              <a:t>=</a:t>
            </a:r>
            <a:r>
              <a:rPr lang="en-US" sz="4000" b="1" dirty="0" smtClean="0">
                <a:latin typeface="+mn-lt"/>
                <a:ea typeface="ＭＳ Ｐゴシック" pitchFamily="-112" charset="-128"/>
                <a:cs typeface="ＭＳ Ｐゴシック" pitchFamily="-112" charset="-128"/>
              </a:rPr>
              <a:t>LEAP</a:t>
            </a:r>
            <a:r>
              <a:rPr lang="en-US" sz="4000" b="1" i="1" dirty="0" smtClean="0"/>
              <a:t> #</a:t>
            </a:r>
            <a:r>
              <a:rPr lang="en-US" sz="4000" b="1" dirty="0" smtClean="0">
                <a:latin typeface="+mn-lt"/>
                <a:ea typeface="ＭＳ Ｐゴシック" pitchFamily="-112" charset="-128"/>
                <a:cs typeface="ＭＳ Ｐゴシック" pitchFamily="-112" charset="-128"/>
              </a:rPr>
              <a:t>1,2,3,4</a:t>
            </a:r>
          </a:p>
        </p:txBody>
      </p:sp>
      <p:sp>
        <p:nvSpPr>
          <p:cNvPr id="6" name="Title 1"/>
          <p:cNvSpPr txBox="1">
            <a:spLocks/>
          </p:cNvSpPr>
          <p:nvPr/>
        </p:nvSpPr>
        <p:spPr bwMode="auto">
          <a:xfrm>
            <a:off x="685800" y="304800"/>
            <a:ext cx="7315200" cy="838200"/>
          </a:xfrm>
          <a:prstGeom prst="rect">
            <a:avLst/>
          </a:prstGeom>
          <a:noFill/>
          <a:ln w="9525">
            <a:noFill/>
            <a:miter lim="800000"/>
            <a:headEnd/>
            <a:tailEnd/>
          </a:ln>
        </p:spPr>
        <p:txBody>
          <a:bodyPr vert="horz" wrap="square" lIns="0" tIns="45720" rIns="91440" bIns="45720" numCol="1" anchor="ctr" anchorCtr="0" compatLnSpc="1">
            <a:prstTxWarp prst="textNoShape">
              <a:avLst/>
            </a:prstTxWarp>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tx2"/>
                </a:solidFill>
                <a:effectLst/>
                <a:uLnTx/>
                <a:uFillTx/>
                <a:latin typeface="+mj-lt"/>
                <a:ea typeface="ＭＳ Ｐゴシック" pitchFamily="-112" charset="-128"/>
                <a:cs typeface="ＭＳ Ｐゴシック" pitchFamily="-112" charset="-128"/>
              </a:rPr>
              <a:t>San Francisco State’s Baccalaureate Goals</a:t>
            </a:r>
          </a:p>
        </p:txBody>
      </p:sp>
      <p:grpSp>
        <p:nvGrpSpPr>
          <p:cNvPr id="7" name="Group 6"/>
          <p:cNvGrpSpPr/>
          <p:nvPr/>
        </p:nvGrpSpPr>
        <p:grpSpPr>
          <a:xfrm>
            <a:off x="838200" y="1676400"/>
            <a:ext cx="1600200" cy="2286000"/>
            <a:chOff x="1" y="-1"/>
            <a:chExt cx="1600200" cy="2286000"/>
          </a:xfrm>
        </p:grpSpPr>
        <p:sp>
          <p:nvSpPr>
            <p:cNvPr id="8" name="Chevron 7"/>
            <p:cNvSpPr/>
            <p:nvPr/>
          </p:nvSpPr>
          <p:spPr>
            <a:xfrm rot="5400000">
              <a:off x="-342899" y="342899"/>
              <a:ext cx="2286000" cy="1600200"/>
            </a:xfrm>
            <a:prstGeom prst="chevron">
              <a:avLst/>
            </a:prstGeom>
            <a:solidFill>
              <a:srgbClr val="E2AF2D"/>
            </a:solidFill>
            <a:ln>
              <a:solidFill>
                <a:srgbClr val="43428A"/>
              </a:solidFill>
            </a:ln>
          </p:spPr>
          <p:style>
            <a:lnRef idx="1">
              <a:scrgbClr r="0" g="0" b="0"/>
            </a:lnRef>
            <a:fillRef idx="3">
              <a:scrgbClr r="0" g="0" b="0"/>
            </a:fillRef>
            <a:effectRef idx="2">
              <a:schemeClr val="accent1">
                <a:hueOff val="0"/>
                <a:satOff val="0"/>
                <a:lumOff val="0"/>
                <a:alphaOff val="0"/>
              </a:schemeClr>
            </a:effectRef>
            <a:fontRef idx="minor">
              <a:schemeClr val="lt1"/>
            </a:fontRef>
          </p:style>
        </p:sp>
        <p:sp>
          <p:nvSpPr>
            <p:cNvPr id="9" name="Chevron 4"/>
            <p:cNvSpPr/>
            <p:nvPr/>
          </p:nvSpPr>
          <p:spPr>
            <a:xfrm>
              <a:off x="1" y="800099"/>
              <a:ext cx="1600200" cy="685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Goal 6</a:t>
              </a:r>
              <a:endParaRPr lang="en-US" sz="4100" kern="1200" dirty="0"/>
            </a:p>
          </p:txBody>
        </p:sp>
      </p:grpSp>
      <p:grpSp>
        <p:nvGrpSpPr>
          <p:cNvPr id="10" name="Group 9"/>
          <p:cNvGrpSpPr/>
          <p:nvPr/>
        </p:nvGrpSpPr>
        <p:grpSpPr>
          <a:xfrm>
            <a:off x="2438399" y="1676401"/>
            <a:ext cx="5715000" cy="1485900"/>
            <a:chOff x="1600200" y="0"/>
            <a:chExt cx="5715000" cy="1485900"/>
          </a:xfrm>
        </p:grpSpPr>
        <p:sp>
          <p:nvSpPr>
            <p:cNvPr id="11" name="Round Same Side Corner Rectangle 10"/>
            <p:cNvSpPr/>
            <p:nvPr/>
          </p:nvSpPr>
          <p:spPr>
            <a:xfrm rot="5400000">
              <a:off x="3714750" y="-2114550"/>
              <a:ext cx="1485900" cy="5715000"/>
            </a:xfrm>
            <a:prstGeom prst="round2SameRect">
              <a:avLst/>
            </a:prstGeom>
            <a:solidFill>
              <a:schemeClr val="bg1"/>
            </a:solidFill>
            <a:ln w="6350" cap="flat" cmpd="sng" algn="ctr">
              <a:solidFill>
                <a:srgbClr val="43428A"/>
              </a:solidFill>
              <a:prstDash val="solid"/>
              <a:round/>
              <a:headEnd type="none" w="med" len="med"/>
              <a:tailEnd type="none" w="med" len="med"/>
            </a:ln>
          </p:spPr>
          <p:style>
            <a:lnRef idx="1">
              <a:schemeClr val="accent2"/>
            </a:lnRef>
            <a:fillRef idx="3">
              <a:schemeClr val="accent2"/>
            </a:fillRef>
            <a:effectRef idx="2">
              <a:schemeClr val="accent2"/>
            </a:effectRef>
            <a:fontRef idx="minor">
              <a:schemeClr val="dk1">
                <a:hueOff val="0"/>
                <a:satOff val="0"/>
                <a:lumOff val="0"/>
                <a:alphaOff val="0"/>
              </a:schemeClr>
            </a:fontRef>
          </p:style>
        </p:sp>
        <p:sp>
          <p:nvSpPr>
            <p:cNvPr id="12" name="Round Same Side Corner Rectangle 6"/>
            <p:cNvSpPr/>
            <p:nvPr/>
          </p:nvSpPr>
          <p:spPr>
            <a:xfrm>
              <a:off x="1600200" y="72536"/>
              <a:ext cx="5642464" cy="13408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808" tIns="21590" rIns="21590" bIns="21590" numCol="1" spcCol="1270" anchor="ctr" anchorCtr="0">
              <a:noAutofit/>
            </a:bodyPr>
            <a:lstStyle/>
            <a:p>
              <a:pPr marL="285750" lvl="1" indent="-285750" algn="l" defTabSz="1511300" rtl="0">
                <a:lnSpc>
                  <a:spcPct val="90000"/>
                </a:lnSpc>
                <a:spcBef>
                  <a:spcPct val="0"/>
                </a:spcBef>
                <a:spcAft>
                  <a:spcPct val="15000"/>
                </a:spcAft>
                <a:buChar char="••"/>
              </a:pPr>
              <a:r>
                <a:rPr lang="en-US" sz="3400" kern="1200" dirty="0" smtClean="0"/>
                <a:t> Qualities of Mind &amp; Spirit</a:t>
              </a:r>
              <a:endParaRPr lang="en-US" sz="3400" kern="1200"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457200"/>
            <a:ext cx="7315200" cy="685800"/>
          </a:xfrm>
        </p:spPr>
        <p:txBody>
          <a:bodyPr>
            <a:normAutofit/>
          </a:bodyPr>
          <a:lstStyle/>
          <a:p>
            <a:r>
              <a:rPr lang="en-US" dirty="0" smtClean="0"/>
              <a:t>Physical Science </a:t>
            </a:r>
            <a:r>
              <a:rPr lang="en-US" smtClean="0"/>
              <a:t>Learning Outcomes</a:t>
            </a:r>
            <a:endParaRPr lang="en-US" dirty="0" smtClean="0"/>
          </a:p>
        </p:txBody>
      </p:sp>
      <p:graphicFrame>
        <p:nvGraphicFramePr>
          <p:cNvPr id="8" name="Content Placeholder 7"/>
          <p:cNvGraphicFramePr>
            <a:graphicFrameLocks noGrp="1"/>
          </p:cNvGraphicFramePr>
          <p:nvPr>
            <p:ph idx="1"/>
          </p:nvPr>
        </p:nvGraphicFramePr>
        <p:xfrm>
          <a:off x="685800" y="1828800"/>
          <a:ext cx="7315200" cy="4648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685800" y="1295400"/>
            <a:ext cx="7315200" cy="584776"/>
          </a:xfrm>
          <a:prstGeom prst="rect">
            <a:avLst/>
          </a:prstGeom>
          <a:noFill/>
        </p:spPr>
        <p:txBody>
          <a:bodyPr wrap="square" rtlCol="0">
            <a:spAutoFit/>
          </a:bodyPr>
          <a:lstStyle/>
          <a:p>
            <a:pPr lvl="0"/>
            <a:r>
              <a:rPr lang="en-US" sz="1600" dirty="0" smtClean="0"/>
              <a:t>After completion of a lower division course in physical science, students will be able to:</a:t>
            </a:r>
            <a:endParaRPr lang="en-US" sz="1600" dirty="0"/>
          </a:p>
        </p:txBody>
      </p:sp>
      <p:pic>
        <p:nvPicPr>
          <p:cNvPr id="11" name="Picture 4"/>
          <p:cNvPicPr>
            <a:picLocks noChangeAspect="1" noChangeArrowheads="1"/>
          </p:cNvPicPr>
          <p:nvPr/>
        </p:nvPicPr>
        <p:blipFill>
          <a:blip r:embed="rId7"/>
          <a:srcRect/>
          <a:stretch>
            <a:fillRect/>
          </a:stretch>
        </p:blipFill>
        <p:spPr bwMode="auto">
          <a:xfrm>
            <a:off x="7503019" y="74083"/>
            <a:ext cx="1640981" cy="106891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13"/>
          <p:cNvSpPr>
            <a:spLocks noGrp="1" noChangeArrowheads="1"/>
          </p:cNvSpPr>
          <p:nvPr>
            <p:ph type="title"/>
          </p:nvPr>
        </p:nvSpPr>
        <p:spPr/>
        <p:txBody>
          <a:bodyPr/>
          <a:lstStyle/>
          <a:p>
            <a:pPr eaLnBrk="1" hangingPunct="1"/>
            <a:r>
              <a:rPr lang="en-US"/>
              <a:t>Presentation Overview</a:t>
            </a:r>
          </a:p>
        </p:txBody>
      </p:sp>
      <p:graphicFrame>
        <p:nvGraphicFramePr>
          <p:cNvPr id="4" name="Diagram 3"/>
          <p:cNvGraphicFramePr/>
          <p:nvPr/>
        </p:nvGraphicFramePr>
        <p:xfrm>
          <a:off x="685800" y="1371600"/>
          <a:ext cx="7315200" cy="4648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en-US"/>
              <a:t>What is an ePortfolio?  </a:t>
            </a:r>
          </a:p>
        </p:txBody>
      </p:sp>
      <p:sp>
        <p:nvSpPr>
          <p:cNvPr id="44035" name="Rectangle 3"/>
          <p:cNvSpPr>
            <a:spLocks noGrp="1"/>
          </p:cNvSpPr>
          <p:nvPr>
            <p:ph type="body" idx="1"/>
          </p:nvPr>
        </p:nvSpPr>
        <p:spPr>
          <a:xfrm>
            <a:off x="304800" y="1676400"/>
            <a:ext cx="3886200" cy="4648200"/>
          </a:xfrm>
        </p:spPr>
        <p:txBody>
          <a:bodyPr/>
          <a:lstStyle/>
          <a:p>
            <a:pPr>
              <a:lnSpc>
                <a:spcPct val="90000"/>
              </a:lnSpc>
            </a:pPr>
            <a:endParaRPr lang="en-US" b="1"/>
          </a:p>
          <a:p>
            <a:pPr>
              <a:lnSpc>
                <a:spcPct val="90000"/>
              </a:lnSpc>
            </a:pPr>
            <a:endParaRPr lang="en-US" sz="1800"/>
          </a:p>
          <a:p>
            <a:endParaRPr lang="en-US" sz="1800"/>
          </a:p>
          <a:p>
            <a:pPr lvl="1">
              <a:lnSpc>
                <a:spcPct val="90000"/>
              </a:lnSpc>
            </a:pPr>
            <a:endParaRPr lang="en-US" sz="2400"/>
          </a:p>
          <a:p>
            <a:pPr>
              <a:lnSpc>
                <a:spcPct val="90000"/>
              </a:lnSpc>
            </a:pPr>
            <a:endParaRPr lang="en-US" sz="2800"/>
          </a:p>
        </p:txBody>
      </p:sp>
      <p:pic>
        <p:nvPicPr>
          <p:cNvPr id="44036" name="Picture 4"/>
          <p:cNvPicPr>
            <a:picLocks noChangeAspect="1" noChangeArrowheads="1"/>
          </p:cNvPicPr>
          <p:nvPr/>
        </p:nvPicPr>
        <p:blipFill>
          <a:blip r:embed="rId3"/>
          <a:srcRect/>
          <a:stretch>
            <a:fillRect/>
          </a:stretch>
        </p:blipFill>
        <p:spPr bwMode="auto">
          <a:xfrm>
            <a:off x="4724400" y="1524000"/>
            <a:ext cx="2813050" cy="2181225"/>
          </a:xfrm>
          <a:prstGeom prst="rect">
            <a:avLst/>
          </a:prstGeom>
          <a:noFill/>
          <a:ln w="9525">
            <a:solidFill>
              <a:srgbClr val="339966"/>
            </a:solidFill>
            <a:miter lim="800000"/>
            <a:headEnd/>
            <a:tailEnd/>
          </a:ln>
        </p:spPr>
      </p:pic>
      <p:pic>
        <p:nvPicPr>
          <p:cNvPr id="44037" name="Picture 5"/>
          <p:cNvPicPr>
            <a:picLocks noChangeAspect="1" noChangeArrowheads="1"/>
          </p:cNvPicPr>
          <p:nvPr/>
        </p:nvPicPr>
        <p:blipFill>
          <a:blip r:embed="rId4"/>
          <a:srcRect/>
          <a:stretch>
            <a:fillRect/>
          </a:stretch>
        </p:blipFill>
        <p:spPr bwMode="auto">
          <a:xfrm>
            <a:off x="5181600" y="3886200"/>
            <a:ext cx="2895600" cy="1981200"/>
          </a:xfrm>
          <a:prstGeom prst="rect">
            <a:avLst/>
          </a:prstGeom>
          <a:noFill/>
          <a:ln w="9525">
            <a:solidFill>
              <a:srgbClr val="FF9900"/>
            </a:solidFill>
            <a:miter lim="800000"/>
            <a:headEnd/>
            <a:tailEnd/>
          </a:ln>
        </p:spPr>
      </p:pic>
      <p:pic>
        <p:nvPicPr>
          <p:cNvPr id="44038" name="Picture 6" descr="Picture 2"/>
          <p:cNvPicPr>
            <a:picLocks noChangeAspect="1" noChangeArrowheads="1"/>
          </p:cNvPicPr>
          <p:nvPr/>
        </p:nvPicPr>
        <p:blipFill>
          <a:blip r:embed="rId5"/>
          <a:srcRect/>
          <a:stretch>
            <a:fillRect/>
          </a:stretch>
        </p:blipFill>
        <p:spPr bwMode="auto">
          <a:xfrm>
            <a:off x="6096000" y="1981200"/>
            <a:ext cx="2667000" cy="2195513"/>
          </a:xfrm>
          <a:prstGeom prst="rect">
            <a:avLst/>
          </a:prstGeom>
          <a:noFill/>
          <a:ln w="12700">
            <a:solidFill>
              <a:srgbClr val="000080"/>
            </a:solidFill>
            <a:miter lim="800000"/>
            <a:headEnd/>
            <a:tailEnd/>
          </a:ln>
        </p:spPr>
      </p:pic>
      <p:pic>
        <p:nvPicPr>
          <p:cNvPr id="44039" name="Picture 7"/>
          <p:cNvPicPr>
            <a:picLocks noChangeAspect="1" noChangeArrowheads="1"/>
          </p:cNvPicPr>
          <p:nvPr/>
        </p:nvPicPr>
        <p:blipFill>
          <a:blip r:embed="rId6"/>
          <a:srcRect/>
          <a:stretch>
            <a:fillRect/>
          </a:stretch>
        </p:blipFill>
        <p:spPr bwMode="auto">
          <a:xfrm>
            <a:off x="304800" y="2190750"/>
            <a:ext cx="3429000" cy="2571750"/>
          </a:xfrm>
          <a:prstGeom prst="rect">
            <a:avLst/>
          </a:prstGeom>
          <a:noFill/>
          <a:ln w="28575">
            <a:solidFill>
              <a:srgbClr val="800000"/>
            </a:solidFill>
            <a:miter lim="800000"/>
            <a:headEnd/>
            <a:tailEnd/>
          </a:ln>
        </p:spPr>
      </p:pic>
      <p:sp>
        <p:nvSpPr>
          <p:cNvPr id="44040" name="Text Box 8"/>
          <p:cNvSpPr txBox="1">
            <a:spLocks noChangeArrowheads="1"/>
          </p:cNvSpPr>
          <p:nvPr/>
        </p:nvSpPr>
        <p:spPr bwMode="auto">
          <a:xfrm>
            <a:off x="457200" y="5021263"/>
            <a:ext cx="2676525" cy="373062"/>
          </a:xfrm>
          <a:prstGeom prst="rect">
            <a:avLst/>
          </a:prstGeom>
          <a:noFill/>
          <a:ln w="9525">
            <a:noFill/>
            <a:miter lim="800000"/>
            <a:headEnd/>
            <a:tailEnd/>
          </a:ln>
        </p:spPr>
        <p:txBody>
          <a:bodyPr wrap="none">
            <a:prstTxWarp prst="textNoShape">
              <a:avLst/>
            </a:prstTxWarp>
            <a:spAutoFit/>
          </a:bodyPr>
          <a:lstStyle/>
          <a:p>
            <a:r>
              <a:rPr lang="en-US"/>
              <a:t>Paper-based Portfolios</a:t>
            </a:r>
          </a:p>
        </p:txBody>
      </p:sp>
      <p:sp>
        <p:nvSpPr>
          <p:cNvPr id="44041" name="Text Box 9"/>
          <p:cNvSpPr txBox="1">
            <a:spLocks noChangeArrowheads="1"/>
          </p:cNvSpPr>
          <p:nvPr/>
        </p:nvSpPr>
        <p:spPr bwMode="auto">
          <a:xfrm>
            <a:off x="5033963" y="6011863"/>
            <a:ext cx="2324100" cy="373062"/>
          </a:xfrm>
          <a:prstGeom prst="rect">
            <a:avLst/>
          </a:prstGeom>
          <a:noFill/>
          <a:ln w="9525">
            <a:noFill/>
            <a:miter lim="800000"/>
            <a:headEnd/>
            <a:tailEnd/>
          </a:ln>
        </p:spPr>
        <p:txBody>
          <a:bodyPr wrap="none">
            <a:prstTxWarp prst="textNoShape">
              <a:avLst/>
            </a:prstTxWarp>
            <a:spAutoFit/>
          </a:bodyPr>
          <a:lstStyle/>
          <a:p>
            <a:r>
              <a:rPr lang="en-US"/>
              <a:t>Electronic Portfolios</a:t>
            </a:r>
          </a:p>
        </p:txBody>
      </p:sp>
      <p:sp>
        <p:nvSpPr>
          <p:cNvPr id="44042" name="Line 10"/>
          <p:cNvSpPr>
            <a:spLocks noChangeShapeType="1"/>
          </p:cNvSpPr>
          <p:nvPr/>
        </p:nvSpPr>
        <p:spPr bwMode="auto">
          <a:xfrm>
            <a:off x="3962400" y="3581400"/>
            <a:ext cx="609600" cy="0"/>
          </a:xfrm>
          <a:prstGeom prst="line">
            <a:avLst/>
          </a:prstGeom>
          <a:noFill/>
          <a:ln w="76200">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13"/>
          <p:cNvSpPr>
            <a:spLocks noGrp="1" noChangeArrowheads="1"/>
          </p:cNvSpPr>
          <p:nvPr>
            <p:ph type="title"/>
          </p:nvPr>
        </p:nvSpPr>
        <p:spPr/>
        <p:txBody>
          <a:bodyPr/>
          <a:lstStyle/>
          <a:p>
            <a:pPr eaLnBrk="1" hangingPunct="1"/>
            <a:r>
              <a:rPr lang="en-US"/>
              <a:t>Presentation Overview</a:t>
            </a:r>
          </a:p>
        </p:txBody>
      </p:sp>
      <p:graphicFrame>
        <p:nvGraphicFramePr>
          <p:cNvPr id="4" name="Diagram 3"/>
          <p:cNvGraphicFramePr/>
          <p:nvPr/>
        </p:nvGraphicFramePr>
        <p:xfrm>
          <a:off x="685800" y="1371600"/>
          <a:ext cx="7315200" cy="4648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ctrTitle" idx="4294967295"/>
          </p:nvPr>
        </p:nvSpPr>
        <p:spPr>
          <a:xfrm>
            <a:off x="304800" y="152400"/>
            <a:ext cx="7772400" cy="1143000"/>
          </a:xfrm>
        </p:spPr>
        <p:txBody>
          <a:bodyPr/>
          <a:lstStyle/>
          <a:p>
            <a:pPr eaLnBrk="1" hangingPunct="1"/>
            <a:r>
              <a:rPr lang="en-US" sz="4000" dirty="0">
                <a:latin typeface="Century Gothic" pitchFamily="-112" charset="0"/>
                <a:hlinkClick r:id="rId3"/>
              </a:rPr>
              <a:t>ePortfolio.sfsu.edu</a:t>
            </a:r>
            <a:endParaRPr lang="en-US" sz="4000" dirty="0">
              <a:latin typeface="Century Gothic" pitchFamily="-112" charset="0"/>
            </a:endParaRPr>
          </a:p>
        </p:txBody>
      </p:sp>
      <p:pic>
        <p:nvPicPr>
          <p:cNvPr id="46084" name="Picture 4" descr="Picture 5"/>
          <p:cNvPicPr>
            <a:picLocks noChangeAspect="1" noChangeArrowheads="1"/>
          </p:cNvPicPr>
          <p:nvPr/>
        </p:nvPicPr>
        <p:blipFill>
          <a:blip r:embed="rId4"/>
          <a:srcRect/>
          <a:stretch>
            <a:fillRect/>
          </a:stretch>
        </p:blipFill>
        <p:spPr bwMode="auto">
          <a:xfrm>
            <a:off x="4343400" y="2438400"/>
            <a:ext cx="4565650" cy="3983038"/>
          </a:xfrm>
          <a:prstGeom prst="rect">
            <a:avLst/>
          </a:prstGeom>
          <a:solidFill>
            <a:srgbClr val="003300"/>
          </a:solidFill>
          <a:ln w="12700">
            <a:solidFill>
              <a:schemeClr val="tx1"/>
            </a:solidFill>
            <a:miter lim="800000"/>
            <a:headEnd/>
            <a:tailEnd/>
          </a:ln>
        </p:spPr>
      </p:pic>
      <p:sp>
        <p:nvSpPr>
          <p:cNvPr id="46085" name="Text Box 5"/>
          <p:cNvSpPr txBox="1">
            <a:spLocks noChangeArrowheads="1"/>
          </p:cNvSpPr>
          <p:nvPr/>
        </p:nvSpPr>
        <p:spPr bwMode="auto">
          <a:xfrm>
            <a:off x="1303337" y="5410200"/>
            <a:ext cx="2963863" cy="714375"/>
          </a:xfrm>
          <a:prstGeom prst="rect">
            <a:avLst/>
          </a:prstGeom>
          <a:noFill/>
          <a:ln w="9525">
            <a:noFill/>
            <a:miter lim="800000"/>
            <a:headEnd/>
            <a:tailEnd/>
          </a:ln>
        </p:spPr>
        <p:txBody>
          <a:bodyPr>
            <a:prstTxWarp prst="textNoShape">
              <a:avLst/>
            </a:prstTxWarp>
            <a:spAutoFit/>
          </a:bodyPr>
          <a:lstStyle/>
          <a:p>
            <a:pPr algn="ctr"/>
            <a:endParaRPr lang="en-US" sz="2000" b="1" dirty="0"/>
          </a:p>
          <a:p>
            <a:pPr algn="ctr"/>
            <a:r>
              <a:rPr lang="en-US" sz="2000" b="1" dirty="0"/>
              <a:t>GALLERY of Examples</a:t>
            </a:r>
          </a:p>
        </p:txBody>
      </p:sp>
      <p:sp>
        <p:nvSpPr>
          <p:cNvPr id="46086" name="Line 6"/>
          <p:cNvSpPr>
            <a:spLocks noChangeShapeType="1"/>
          </p:cNvSpPr>
          <p:nvPr/>
        </p:nvSpPr>
        <p:spPr bwMode="auto">
          <a:xfrm flipV="1">
            <a:off x="3505200" y="4876797"/>
            <a:ext cx="685800" cy="83820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6087" name="Line 7"/>
          <p:cNvSpPr>
            <a:spLocks noChangeShapeType="1"/>
          </p:cNvSpPr>
          <p:nvPr/>
        </p:nvSpPr>
        <p:spPr bwMode="auto">
          <a:xfrm flipH="1" flipV="1">
            <a:off x="1066799" y="4648200"/>
            <a:ext cx="561975" cy="1066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pic>
        <p:nvPicPr>
          <p:cNvPr id="10" name="Picture 4" descr="Picture 8"/>
          <p:cNvPicPr>
            <a:picLocks noChangeAspect="1" noChangeArrowheads="1"/>
          </p:cNvPicPr>
          <p:nvPr/>
        </p:nvPicPr>
        <p:blipFill>
          <a:blip r:embed="rId5"/>
          <a:srcRect/>
          <a:stretch>
            <a:fillRect/>
          </a:stretch>
        </p:blipFill>
        <p:spPr bwMode="auto">
          <a:xfrm>
            <a:off x="228600" y="1371600"/>
            <a:ext cx="5154560" cy="2971800"/>
          </a:xfrm>
          <a:prstGeom prst="rect">
            <a:avLst/>
          </a:prstGeom>
          <a:noFill/>
          <a:ln w="12700" cmpd="sng">
            <a:solidFill>
              <a:schemeClr val="tx1"/>
            </a:solidFill>
            <a:miter lim="800000"/>
            <a:headEnd/>
            <a:tailEnd/>
          </a:ln>
        </p:spPr>
      </p:pic>
      <p:sp>
        <p:nvSpPr>
          <p:cNvPr id="11" name="AutoShape 9"/>
          <p:cNvSpPr>
            <a:spLocks noChangeArrowheads="1"/>
          </p:cNvSpPr>
          <p:nvPr/>
        </p:nvSpPr>
        <p:spPr bwMode="auto">
          <a:xfrm>
            <a:off x="4419600" y="0"/>
            <a:ext cx="4724400" cy="3733800"/>
          </a:xfrm>
          <a:prstGeom prst="irregularSeal1">
            <a:avLst/>
          </a:prstGeom>
          <a:solidFill>
            <a:schemeClr val="folHlink"/>
          </a:solidFill>
          <a:ln w="9525">
            <a:solidFill>
              <a:srgbClr val="800000"/>
            </a:solidFill>
            <a:miter lim="800000"/>
            <a:headEnd/>
            <a:tailEnd/>
          </a:ln>
        </p:spPr>
        <p:txBody>
          <a:bodyPr wrap="none" anchor="ctr">
            <a:prstTxWarp prst="textNoShape">
              <a:avLst/>
            </a:prstTxWarp>
          </a:bodyPr>
          <a:lstStyle/>
          <a:p>
            <a:pPr algn="ctr"/>
            <a:r>
              <a:rPr lang="en-US" dirty="0" smtClean="0">
                <a:solidFill>
                  <a:schemeClr val="bg1"/>
                </a:solidFill>
              </a:rPr>
              <a:t>Dr. Ruth Cox </a:t>
            </a:r>
          </a:p>
          <a:p>
            <a:pPr algn="ctr"/>
            <a:r>
              <a:rPr lang="en-US" dirty="0" smtClean="0">
                <a:solidFill>
                  <a:schemeClr val="bg1"/>
                </a:solidFill>
              </a:rPr>
              <a:t>SF </a:t>
            </a:r>
            <a:r>
              <a:rPr lang="en-US" dirty="0">
                <a:solidFill>
                  <a:schemeClr val="bg1"/>
                </a:solidFill>
              </a:rPr>
              <a:t>State</a:t>
            </a:r>
            <a:r>
              <a:rPr lang="en-US" dirty="0" smtClean="0">
                <a:solidFill>
                  <a:schemeClr val="bg1"/>
                </a:solidFill>
              </a:rPr>
              <a:t>  </a:t>
            </a:r>
            <a:r>
              <a:rPr lang="en-US" dirty="0" err="1" smtClean="0">
                <a:solidFill>
                  <a:schemeClr val="bg1"/>
                </a:solidFill>
              </a:rPr>
              <a:t>ePortfolio</a:t>
            </a:r>
            <a:r>
              <a:rPr lang="en-US" dirty="0" smtClean="0">
                <a:solidFill>
                  <a:schemeClr val="bg1"/>
                </a:solidFill>
              </a:rPr>
              <a:t> Lead</a:t>
            </a:r>
          </a:p>
          <a:p>
            <a:pPr algn="ctr"/>
            <a:r>
              <a:rPr lang="en-US" dirty="0" smtClean="0">
                <a:solidFill>
                  <a:schemeClr val="bg1"/>
                </a:solidFill>
              </a:rPr>
              <a:t>&amp; Kevin Kelly</a:t>
            </a:r>
          </a:p>
          <a:p>
            <a:pPr algn="ctr"/>
            <a:r>
              <a:rPr lang="en-US" dirty="0" smtClean="0">
                <a:solidFill>
                  <a:schemeClr val="bg1"/>
                </a:solidFill>
              </a:rPr>
              <a:t>Online Teaching &amp; Learning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r>
              <a:rPr lang="en-US"/>
              <a:t>Why ePortfolios at SF State?</a:t>
            </a:r>
          </a:p>
        </p:txBody>
      </p:sp>
      <p:pic>
        <p:nvPicPr>
          <p:cNvPr id="48131" name="Picture 4" descr="1998 04 06 084 RCH "/>
          <p:cNvPicPr>
            <a:picLocks noChangeAspect="1" noChangeArrowheads="1"/>
          </p:cNvPicPr>
          <p:nvPr/>
        </p:nvPicPr>
        <p:blipFill>
          <a:blip r:embed="rId3"/>
          <a:srcRect/>
          <a:stretch>
            <a:fillRect/>
          </a:stretch>
        </p:blipFill>
        <p:spPr bwMode="auto">
          <a:xfrm>
            <a:off x="1295400" y="1295400"/>
            <a:ext cx="6072188" cy="527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srcRect/>
          <a:stretch>
            <a:fillRect/>
          </a:stretch>
        </p:blipFill>
        <p:spPr bwMode="auto">
          <a:xfrm>
            <a:off x="1828800" y="1752600"/>
            <a:ext cx="5529263" cy="4800600"/>
          </a:xfrm>
          <a:prstGeom prst="rect">
            <a:avLst/>
          </a:prstGeom>
          <a:noFill/>
          <a:ln w="9525">
            <a:noFill/>
            <a:miter lim="800000"/>
            <a:headEnd/>
            <a:tailEnd/>
          </a:ln>
        </p:spPr>
      </p:pic>
      <p:sp>
        <p:nvSpPr>
          <p:cNvPr id="50179" name="Text Box 3"/>
          <p:cNvSpPr txBox="1">
            <a:spLocks noChangeArrowheads="1"/>
          </p:cNvSpPr>
          <p:nvPr/>
        </p:nvSpPr>
        <p:spPr bwMode="auto">
          <a:xfrm>
            <a:off x="6096000" y="6096000"/>
            <a:ext cx="2089150" cy="249238"/>
          </a:xfrm>
          <a:prstGeom prst="rect">
            <a:avLst/>
          </a:prstGeom>
          <a:noFill/>
          <a:ln w="9525">
            <a:noFill/>
            <a:miter lim="800000"/>
            <a:headEnd/>
            <a:tailEnd/>
          </a:ln>
        </p:spPr>
        <p:txBody>
          <a:bodyPr wrap="none">
            <a:prstTxWarp prst="textNoShape">
              <a:avLst/>
            </a:prstTxWarp>
            <a:spAutoFit/>
          </a:bodyPr>
          <a:lstStyle/>
          <a:p>
            <a:r>
              <a:rPr lang="en-US" sz="1000" dirty="0"/>
              <a:t>Credit: La Guardia C. College</a:t>
            </a:r>
          </a:p>
        </p:txBody>
      </p:sp>
      <p:sp>
        <p:nvSpPr>
          <p:cNvPr id="50180" name="Text Box 4"/>
          <p:cNvSpPr txBox="1">
            <a:spLocks noChangeArrowheads="1"/>
          </p:cNvSpPr>
          <p:nvPr/>
        </p:nvSpPr>
        <p:spPr bwMode="auto">
          <a:xfrm>
            <a:off x="381000" y="1600200"/>
            <a:ext cx="2854117" cy="830997"/>
          </a:xfrm>
          <a:prstGeom prst="rect">
            <a:avLst/>
          </a:prstGeom>
          <a:noFill/>
          <a:ln w="9525">
            <a:noFill/>
            <a:miter lim="800000"/>
            <a:headEnd/>
            <a:tailEnd/>
          </a:ln>
        </p:spPr>
        <p:txBody>
          <a:bodyPr wrap="none">
            <a:prstTxWarp prst="textNoShape">
              <a:avLst/>
            </a:prstTxWarp>
            <a:spAutoFit/>
          </a:bodyPr>
          <a:lstStyle/>
          <a:p>
            <a:r>
              <a:rPr lang="en-US" sz="2400" dirty="0">
                <a:solidFill>
                  <a:srgbClr val="000080"/>
                </a:solidFill>
              </a:rPr>
              <a:t>Intentional &amp; </a:t>
            </a:r>
          </a:p>
          <a:p>
            <a:r>
              <a:rPr lang="en-US" sz="2400" dirty="0">
                <a:solidFill>
                  <a:srgbClr val="000080"/>
                </a:solidFill>
              </a:rPr>
              <a:t>Integrated Learning</a:t>
            </a:r>
          </a:p>
        </p:txBody>
      </p:sp>
      <p:sp>
        <p:nvSpPr>
          <p:cNvPr id="50181" name="Rectangle 5"/>
          <p:cNvSpPr>
            <a:spLocks noGrp="1" noChangeArrowheads="1"/>
          </p:cNvSpPr>
          <p:nvPr>
            <p:ph type="title"/>
          </p:nvPr>
        </p:nvSpPr>
        <p:spPr>
          <a:noFill/>
        </p:spPr>
        <p:txBody>
          <a:bodyPr/>
          <a:lstStyle/>
          <a:p>
            <a:r>
              <a:rPr lang="en-US"/>
              <a:t>What is an ePortfolio?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p:cNvSpPr>
          <p:nvPr>
            <p:ph type="title"/>
          </p:nvPr>
        </p:nvSpPr>
        <p:spPr>
          <a:xfrm>
            <a:off x="152400" y="274638"/>
            <a:ext cx="8458200" cy="1143000"/>
          </a:xfrm>
        </p:spPr>
        <p:txBody>
          <a:bodyPr/>
          <a:lstStyle/>
          <a:p>
            <a:r>
              <a:rPr lang="en-US" sz="3400" dirty="0"/>
              <a:t>Mapping Artifacts to Institutional Goals</a:t>
            </a:r>
            <a:endParaRPr lang="en-US" sz="4000" dirty="0"/>
          </a:p>
        </p:txBody>
      </p:sp>
      <p:sp>
        <p:nvSpPr>
          <p:cNvPr id="54275" name="Rectangle 3"/>
          <p:cNvSpPr>
            <a:spLocks noChangeArrowheads="1"/>
          </p:cNvSpPr>
          <p:nvPr/>
        </p:nvSpPr>
        <p:spPr bwMode="auto">
          <a:xfrm>
            <a:off x="2714625" y="2705100"/>
            <a:ext cx="184150" cy="373063"/>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34" name="Diagram 33"/>
          <p:cNvGraphicFramePr/>
          <p:nvPr/>
        </p:nvGraphicFramePr>
        <p:xfrm>
          <a:off x="304800" y="1143000"/>
          <a:ext cx="7924800" cy="5257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29" name="Picture 28" descr="Picture 3.png"/>
          <p:cNvPicPr>
            <a:picLocks noChangeAspect="1"/>
          </p:cNvPicPr>
          <p:nvPr/>
        </p:nvPicPr>
        <p:blipFill>
          <a:blip r:embed="rId7"/>
          <a:stretch>
            <a:fillRect/>
          </a:stretch>
        </p:blipFill>
        <p:spPr>
          <a:xfrm>
            <a:off x="3303653" y="5334000"/>
            <a:ext cx="1565482" cy="1066800"/>
          </a:xfrm>
          <a:prstGeom prst="rect">
            <a:avLst/>
          </a:prstGeom>
        </p:spPr>
      </p:pic>
      <p:pic>
        <p:nvPicPr>
          <p:cNvPr id="33" name="Picture 32" descr="Picture 4.png"/>
          <p:cNvPicPr>
            <a:picLocks noChangeAspect="1"/>
          </p:cNvPicPr>
          <p:nvPr/>
        </p:nvPicPr>
        <p:blipFill>
          <a:blip r:embed="rId8"/>
          <a:stretch>
            <a:fillRect/>
          </a:stretch>
        </p:blipFill>
        <p:spPr>
          <a:xfrm>
            <a:off x="1371600" y="5334000"/>
            <a:ext cx="1855853" cy="1079500"/>
          </a:xfrm>
          <a:prstGeom prst="rect">
            <a:avLst/>
          </a:prstGeom>
        </p:spPr>
      </p:pic>
      <p:sp>
        <p:nvSpPr>
          <p:cNvPr id="35" name="TextBox 34"/>
          <p:cNvSpPr txBox="1"/>
          <p:nvPr/>
        </p:nvSpPr>
        <p:spPr>
          <a:xfrm>
            <a:off x="1986552" y="6400800"/>
            <a:ext cx="783701" cy="369332"/>
          </a:xfrm>
          <a:prstGeom prst="rect">
            <a:avLst/>
          </a:prstGeom>
          <a:noFill/>
        </p:spPr>
        <p:txBody>
          <a:bodyPr wrap="none" rtlCol="0">
            <a:spAutoFit/>
          </a:bodyPr>
          <a:lstStyle/>
          <a:p>
            <a:r>
              <a:rPr lang="en-US" dirty="0" smtClean="0"/>
              <a:t>Video</a:t>
            </a:r>
            <a:endParaRPr lang="en-US" dirty="0"/>
          </a:p>
        </p:txBody>
      </p:sp>
      <p:sp>
        <p:nvSpPr>
          <p:cNvPr id="36" name="TextBox 35"/>
          <p:cNvSpPr txBox="1"/>
          <p:nvPr/>
        </p:nvSpPr>
        <p:spPr>
          <a:xfrm>
            <a:off x="3540327" y="6412468"/>
            <a:ext cx="1211126" cy="369332"/>
          </a:xfrm>
          <a:prstGeom prst="rect">
            <a:avLst/>
          </a:prstGeom>
          <a:noFill/>
        </p:spPr>
        <p:txBody>
          <a:bodyPr wrap="none" rtlCol="0">
            <a:spAutoFit/>
          </a:bodyPr>
          <a:lstStyle/>
          <a:p>
            <a:r>
              <a:rPr lang="en-US" dirty="0" smtClean="0"/>
              <a:t>Reflection</a:t>
            </a:r>
            <a:endParaRPr lang="en-US" dirty="0"/>
          </a:p>
        </p:txBody>
      </p:sp>
      <p:sp>
        <p:nvSpPr>
          <p:cNvPr id="37" name="TextBox 36"/>
          <p:cNvSpPr txBox="1"/>
          <p:nvPr/>
        </p:nvSpPr>
        <p:spPr>
          <a:xfrm>
            <a:off x="5064327" y="6400800"/>
            <a:ext cx="2108983" cy="369332"/>
          </a:xfrm>
          <a:prstGeom prst="rect">
            <a:avLst/>
          </a:prstGeom>
          <a:noFill/>
        </p:spPr>
        <p:txBody>
          <a:bodyPr wrap="none" rtlCol="0">
            <a:spAutoFit/>
          </a:bodyPr>
          <a:lstStyle/>
          <a:p>
            <a:r>
              <a:rPr lang="en-US" dirty="0" smtClean="0"/>
              <a:t>Texts &amp; Resources</a:t>
            </a:r>
            <a:endParaRPr lang="en-US" dirty="0"/>
          </a:p>
        </p:txBody>
      </p:sp>
      <p:pic>
        <p:nvPicPr>
          <p:cNvPr id="38" name="Picture 37" descr="Picture 5.png"/>
          <p:cNvPicPr>
            <a:picLocks noChangeAspect="1"/>
          </p:cNvPicPr>
          <p:nvPr/>
        </p:nvPicPr>
        <p:blipFill>
          <a:blip r:embed="rId9"/>
          <a:stretch>
            <a:fillRect/>
          </a:stretch>
        </p:blipFill>
        <p:spPr>
          <a:xfrm>
            <a:off x="5029200" y="5181600"/>
            <a:ext cx="1371600" cy="1243679"/>
          </a:xfrm>
          <a:prstGeom prst="rect">
            <a:avLst/>
          </a:prstGeom>
          <a:ln>
            <a:solidFill>
              <a:srgbClr val="000000"/>
            </a:solidFill>
          </a:ln>
        </p:spPr>
      </p:pic>
      <p:pic>
        <p:nvPicPr>
          <p:cNvPr id="39" name="Picture 38" descr="Picture 5.png"/>
          <p:cNvPicPr>
            <a:picLocks noChangeAspect="1"/>
          </p:cNvPicPr>
          <p:nvPr/>
        </p:nvPicPr>
        <p:blipFill>
          <a:blip r:embed="rId9"/>
          <a:stretch>
            <a:fillRect/>
          </a:stretch>
        </p:blipFill>
        <p:spPr>
          <a:xfrm>
            <a:off x="5486400" y="4953000"/>
            <a:ext cx="1371600" cy="1243679"/>
          </a:xfrm>
          <a:prstGeom prst="rect">
            <a:avLst/>
          </a:prstGeom>
          <a:ln>
            <a:solidFill>
              <a:srgbClr val="000000"/>
            </a:solidFill>
          </a:ln>
        </p:spPr>
      </p:pic>
      <p:pic>
        <p:nvPicPr>
          <p:cNvPr id="40" name="Picture 39" descr="Picture 5.png"/>
          <p:cNvPicPr>
            <a:picLocks noChangeAspect="1"/>
          </p:cNvPicPr>
          <p:nvPr/>
        </p:nvPicPr>
        <p:blipFill>
          <a:blip r:embed="rId9"/>
          <a:stretch>
            <a:fillRect/>
          </a:stretch>
        </p:blipFill>
        <p:spPr>
          <a:xfrm>
            <a:off x="5943600" y="5181600"/>
            <a:ext cx="1371600" cy="1243679"/>
          </a:xfrm>
          <a:prstGeom prst="rect">
            <a:avLst/>
          </a:prstGeom>
          <a:ln>
            <a:solidFill>
              <a:srgbClr val="000000"/>
            </a:solidFill>
          </a:ln>
        </p:spPr>
      </p:pic>
      <p:pic>
        <p:nvPicPr>
          <p:cNvPr id="13" name="Picture 5" descr="Picture 4"/>
          <p:cNvPicPr>
            <a:picLocks noChangeAspect="1" noChangeArrowheads="1"/>
          </p:cNvPicPr>
          <p:nvPr/>
        </p:nvPicPr>
        <p:blipFill>
          <a:blip r:embed="rId10"/>
          <a:srcRect/>
          <a:stretch>
            <a:fillRect/>
          </a:stretch>
        </p:blipFill>
        <p:spPr bwMode="auto">
          <a:xfrm>
            <a:off x="2286000" y="1219200"/>
            <a:ext cx="4120950" cy="3190874"/>
          </a:xfrm>
          <a:prstGeom prst="rect">
            <a:avLst/>
          </a:prstGeom>
          <a:noFill/>
          <a:ln w="9525">
            <a:solidFill>
              <a:srgbClr val="000000"/>
            </a:solidFill>
            <a:miter lim="800000"/>
            <a:headEnd/>
            <a:tailEnd/>
          </a:ln>
        </p:spPr>
      </p:pic>
      <p:sp>
        <p:nvSpPr>
          <p:cNvPr id="14" name="TextBox 13"/>
          <p:cNvSpPr txBox="1"/>
          <p:nvPr/>
        </p:nvSpPr>
        <p:spPr>
          <a:xfrm>
            <a:off x="3124200" y="4419600"/>
            <a:ext cx="2719419" cy="369332"/>
          </a:xfrm>
          <a:prstGeom prst="rect">
            <a:avLst/>
          </a:prstGeom>
          <a:noFill/>
        </p:spPr>
        <p:txBody>
          <a:bodyPr wrap="square" rtlCol="0">
            <a:spAutoFit/>
          </a:bodyPr>
          <a:lstStyle/>
          <a:p>
            <a:r>
              <a:rPr lang="en-US" dirty="0" smtClean="0"/>
              <a:t>Electronic Portfolio</a:t>
            </a:r>
            <a:endParaRPr lang="en-US" dirty="0"/>
          </a:p>
        </p:txBody>
      </p:sp>
      <p:cxnSp>
        <p:nvCxnSpPr>
          <p:cNvPr id="15" name="Straight Arrow Connector 14"/>
          <p:cNvCxnSpPr/>
          <p:nvPr/>
        </p:nvCxnSpPr>
        <p:spPr>
          <a:xfrm rot="5400000" flipH="1" flipV="1">
            <a:off x="2476500" y="4838700"/>
            <a:ext cx="5334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flipH="1" flipV="1">
            <a:off x="4038600" y="4953000"/>
            <a:ext cx="3810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6200000" flipV="1">
            <a:off x="6171803" y="4572397"/>
            <a:ext cx="304800" cy="3040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1447800" y="4419600"/>
            <a:ext cx="5334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1371600" y="3505200"/>
            <a:ext cx="4572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1371600" y="2590800"/>
            <a:ext cx="4572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1371600" y="1600200"/>
            <a:ext cx="4572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p:cNvSpPr>
          <p:nvPr>
            <p:ph type="title"/>
          </p:nvPr>
        </p:nvSpPr>
        <p:spPr>
          <a:xfrm>
            <a:off x="381000" y="457200"/>
            <a:ext cx="7315200" cy="685800"/>
          </a:xfrm>
        </p:spPr>
        <p:txBody>
          <a:bodyPr/>
          <a:lstStyle/>
          <a:p>
            <a:r>
              <a:rPr lang="en-US" dirty="0" smtClean="0"/>
              <a:t>SF State Course</a:t>
            </a:r>
            <a:endParaRPr lang="en-US" dirty="0"/>
          </a:p>
        </p:txBody>
      </p:sp>
      <p:pic>
        <p:nvPicPr>
          <p:cNvPr id="62467" name="Picture 5" descr="Picture 4"/>
          <p:cNvPicPr>
            <a:picLocks noChangeAspect="1" noChangeArrowheads="1"/>
          </p:cNvPicPr>
          <p:nvPr/>
        </p:nvPicPr>
        <p:blipFill>
          <a:blip r:embed="rId3"/>
          <a:srcRect/>
          <a:stretch>
            <a:fillRect/>
          </a:stretch>
        </p:blipFill>
        <p:spPr bwMode="auto">
          <a:xfrm>
            <a:off x="3600536" y="132292"/>
            <a:ext cx="4552864" cy="3525308"/>
          </a:xfrm>
          <a:prstGeom prst="rect">
            <a:avLst/>
          </a:prstGeom>
          <a:noFill/>
          <a:ln w="9525">
            <a:solidFill>
              <a:srgbClr val="000000"/>
            </a:solidFill>
            <a:miter lim="800000"/>
            <a:headEnd/>
            <a:tailEnd/>
          </a:ln>
        </p:spPr>
      </p:pic>
      <p:sp>
        <p:nvSpPr>
          <p:cNvPr id="62468" name="Text Box 4"/>
          <p:cNvSpPr txBox="1">
            <a:spLocks noChangeArrowheads="1"/>
          </p:cNvSpPr>
          <p:nvPr/>
        </p:nvSpPr>
        <p:spPr bwMode="auto">
          <a:xfrm>
            <a:off x="288925" y="5972175"/>
            <a:ext cx="8423275" cy="373063"/>
          </a:xfrm>
          <a:prstGeom prst="rect">
            <a:avLst/>
          </a:prstGeom>
          <a:noFill/>
          <a:ln w="9525">
            <a:noFill/>
            <a:miter lim="800000"/>
            <a:headEnd/>
            <a:tailEnd/>
          </a:ln>
        </p:spPr>
        <p:txBody>
          <a:bodyPr wrap="none">
            <a:prstTxWarp prst="textNoShape">
              <a:avLst/>
            </a:prstTxWarp>
            <a:spAutoFit/>
          </a:bodyPr>
          <a:lstStyle/>
          <a:p>
            <a:r>
              <a:rPr lang="en-US">
                <a:hlinkClick r:id="rId4"/>
              </a:rPr>
              <a:t>http://documentaryforhealth.sfsu.efolioworld.com/index.asp?Type=&amp;SEC=</a:t>
            </a:r>
            <a:endParaRPr lang="en-US"/>
          </a:p>
        </p:txBody>
      </p:sp>
      <p:sp>
        <p:nvSpPr>
          <p:cNvPr id="62470" name="Text Box 6"/>
          <p:cNvSpPr txBox="1">
            <a:spLocks noChangeArrowheads="1"/>
          </p:cNvSpPr>
          <p:nvPr/>
        </p:nvSpPr>
        <p:spPr bwMode="auto">
          <a:xfrm>
            <a:off x="304800" y="1447800"/>
            <a:ext cx="4419600" cy="2246769"/>
          </a:xfrm>
          <a:prstGeom prst="rect">
            <a:avLst/>
          </a:prstGeom>
          <a:noFill/>
          <a:ln w="9525">
            <a:noFill/>
            <a:miter lim="800000"/>
            <a:headEnd/>
            <a:tailEnd/>
          </a:ln>
        </p:spPr>
        <p:txBody>
          <a:bodyPr>
            <a:prstTxWarp prst="textNoShape">
              <a:avLst/>
            </a:prstTxWarp>
            <a:spAutoFit/>
          </a:bodyPr>
          <a:lstStyle/>
          <a:p>
            <a:pPr>
              <a:spcBef>
                <a:spcPct val="50000"/>
              </a:spcBef>
            </a:pPr>
            <a:r>
              <a:rPr lang="en-US" sz="2000" b="1" dirty="0" smtClean="0"/>
              <a:t>Instructor:</a:t>
            </a:r>
          </a:p>
          <a:p>
            <a:pPr>
              <a:spcBef>
                <a:spcPct val="50000"/>
              </a:spcBef>
            </a:pPr>
            <a:r>
              <a:rPr lang="en-US" sz="2000" b="1" dirty="0" smtClean="0"/>
              <a:t>	  </a:t>
            </a:r>
            <a:r>
              <a:rPr lang="en-US" sz="2000" dirty="0" smtClean="0"/>
              <a:t>Rachel </a:t>
            </a:r>
            <a:r>
              <a:rPr lang="en-US" sz="2000" dirty="0" err="1" smtClean="0"/>
              <a:t>Poulain</a:t>
            </a:r>
            <a:endParaRPr lang="en-US" sz="2000" dirty="0" smtClean="0"/>
          </a:p>
          <a:p>
            <a:pPr>
              <a:spcBef>
                <a:spcPct val="50000"/>
              </a:spcBef>
            </a:pPr>
            <a:r>
              <a:rPr lang="en-US" sz="2000" b="1" dirty="0" smtClean="0"/>
              <a:t>Students: </a:t>
            </a:r>
            <a:endParaRPr lang="en-US" sz="2000" b="1" i="1" dirty="0" smtClean="0"/>
          </a:p>
          <a:p>
            <a:pPr>
              <a:spcBef>
                <a:spcPct val="50000"/>
              </a:spcBef>
            </a:pPr>
            <a:endParaRPr lang="en-US" sz="2000" b="1" i="1" dirty="0" smtClean="0"/>
          </a:p>
          <a:p>
            <a:pPr>
              <a:spcBef>
                <a:spcPct val="50000"/>
              </a:spcBef>
            </a:pPr>
            <a:endParaRPr lang="en-US" sz="2000" i="1" dirty="0"/>
          </a:p>
        </p:txBody>
      </p:sp>
      <p:sp>
        <p:nvSpPr>
          <p:cNvPr id="62471" name="Text Box 7"/>
          <p:cNvSpPr txBox="1">
            <a:spLocks noChangeArrowheads="1"/>
          </p:cNvSpPr>
          <p:nvPr/>
        </p:nvSpPr>
        <p:spPr bwMode="auto">
          <a:xfrm>
            <a:off x="5775325" y="2401888"/>
            <a:ext cx="2530475" cy="465137"/>
          </a:xfrm>
          <a:prstGeom prst="rect">
            <a:avLst/>
          </a:prstGeom>
          <a:noFill/>
          <a:ln w="9525">
            <a:noFill/>
            <a:miter lim="800000"/>
            <a:headEnd/>
            <a:tailEnd/>
          </a:ln>
        </p:spPr>
        <p:txBody>
          <a:bodyPr>
            <a:prstTxWarp prst="textNoShape">
              <a:avLst/>
            </a:prstTxWarp>
            <a:spAutoFit/>
          </a:bodyPr>
          <a:lstStyle/>
          <a:p>
            <a:endParaRPr lang="en-US"/>
          </a:p>
        </p:txBody>
      </p:sp>
      <p:sp>
        <p:nvSpPr>
          <p:cNvPr id="62472" name="Rectangle 8"/>
          <p:cNvSpPr>
            <a:spLocks noChangeArrowheads="1"/>
          </p:cNvSpPr>
          <p:nvPr/>
        </p:nvSpPr>
        <p:spPr bwMode="auto">
          <a:xfrm>
            <a:off x="1295400" y="2769275"/>
            <a:ext cx="4724400" cy="2031325"/>
          </a:xfrm>
          <a:prstGeom prst="rect">
            <a:avLst/>
          </a:prstGeom>
          <a:noFill/>
          <a:ln w="9525">
            <a:noFill/>
            <a:miter lim="800000"/>
            <a:headEnd/>
            <a:tailEnd/>
          </a:ln>
        </p:spPr>
        <p:txBody>
          <a:bodyPr wrap="square">
            <a:prstTxWarp prst="textNoShape">
              <a:avLst/>
            </a:prstTxWarp>
            <a:spAutoFit/>
          </a:bodyPr>
          <a:lstStyle/>
          <a:p>
            <a:pPr>
              <a:buFont typeface="Arial"/>
              <a:buChar char="•"/>
            </a:pPr>
            <a:r>
              <a:rPr lang="en-US" sz="2000" dirty="0" smtClean="0"/>
              <a:t>Cinema</a:t>
            </a:r>
          </a:p>
          <a:p>
            <a:pPr>
              <a:buFont typeface="Arial"/>
              <a:buChar char="•"/>
            </a:pPr>
            <a:r>
              <a:rPr lang="en-US" sz="2000" dirty="0" smtClean="0"/>
              <a:t>Health Education</a:t>
            </a:r>
          </a:p>
          <a:p>
            <a:pPr>
              <a:buFont typeface="Arial"/>
              <a:buChar char="•"/>
            </a:pPr>
            <a:r>
              <a:rPr lang="en-US" sz="2000" dirty="0" smtClean="0"/>
              <a:t>Sociology</a:t>
            </a:r>
          </a:p>
          <a:p>
            <a:pPr>
              <a:buFont typeface="Arial"/>
              <a:buChar char="•"/>
            </a:pPr>
            <a:r>
              <a:rPr lang="en-US" sz="2000" dirty="0" smtClean="0"/>
              <a:t>Urban, Ethnic, and Women's Studies  </a:t>
            </a:r>
          </a:p>
          <a:p>
            <a:endParaRPr lang="en-US" sz="2200" dirty="0" smtClean="0"/>
          </a:p>
          <a:p>
            <a:r>
              <a:rPr lang="en-US" sz="2200" dirty="0" smtClean="0"/>
              <a:t> </a:t>
            </a:r>
            <a:endParaRPr lang="en-US" sz="2200" dirty="0"/>
          </a:p>
        </p:txBody>
      </p:sp>
      <p:sp>
        <p:nvSpPr>
          <p:cNvPr id="9" name="TextBox 8"/>
          <p:cNvSpPr txBox="1"/>
          <p:nvPr/>
        </p:nvSpPr>
        <p:spPr>
          <a:xfrm>
            <a:off x="260608" y="4269938"/>
            <a:ext cx="7571303" cy="1292662"/>
          </a:xfrm>
          <a:prstGeom prst="rect">
            <a:avLst/>
          </a:prstGeom>
          <a:noFill/>
        </p:spPr>
        <p:txBody>
          <a:bodyPr wrap="none" rtlCol="0">
            <a:spAutoFit/>
          </a:bodyPr>
          <a:lstStyle/>
          <a:p>
            <a:r>
              <a:rPr lang="en-US" sz="2000" b="1" dirty="0" smtClean="0"/>
              <a:t>Course Learning Outcome</a:t>
            </a:r>
            <a:r>
              <a:rPr lang="en-US" dirty="0" smtClean="0"/>
              <a:t>:  </a:t>
            </a:r>
          </a:p>
          <a:p>
            <a:r>
              <a:rPr lang="en-US" dirty="0" smtClean="0"/>
              <a:t>	</a:t>
            </a:r>
          </a:p>
          <a:p>
            <a:r>
              <a:rPr lang="en-US" dirty="0" smtClean="0"/>
              <a:t>	  Students will be able to </a:t>
            </a:r>
            <a:r>
              <a:rPr lang="en-US" sz="2000" dirty="0" smtClean="0"/>
              <a:t>shoot and produce a documentary </a:t>
            </a:r>
          </a:p>
          <a:p>
            <a:r>
              <a:rPr lang="en-US" sz="2000" dirty="0" smtClean="0"/>
              <a:t>	  on a Health &amp; Social Justice Issue </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cture 6.png"/>
          <p:cNvPicPr>
            <a:picLocks noChangeAspect="1"/>
          </p:cNvPicPr>
          <p:nvPr/>
        </p:nvPicPr>
        <p:blipFill>
          <a:blip r:embed="rId3"/>
          <a:stretch>
            <a:fillRect/>
          </a:stretch>
        </p:blipFill>
        <p:spPr>
          <a:xfrm>
            <a:off x="381000" y="0"/>
            <a:ext cx="7686212" cy="6858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p:cNvSpPr>
          <p:nvPr>
            <p:ph type="title"/>
          </p:nvPr>
        </p:nvSpPr>
        <p:spPr>
          <a:xfrm>
            <a:off x="152400" y="274638"/>
            <a:ext cx="8458200" cy="1143000"/>
          </a:xfrm>
        </p:spPr>
        <p:txBody>
          <a:bodyPr/>
          <a:lstStyle/>
          <a:p>
            <a:r>
              <a:rPr lang="en-US" sz="3400" dirty="0" smtClean="0"/>
              <a:t>Mapping </a:t>
            </a:r>
            <a:r>
              <a:rPr lang="en-US" sz="3400" dirty="0"/>
              <a:t>Institutional </a:t>
            </a:r>
            <a:r>
              <a:rPr lang="en-US" sz="3400" dirty="0" smtClean="0"/>
              <a:t>Goals to Artifacts</a:t>
            </a:r>
            <a:endParaRPr lang="en-US" sz="4000" dirty="0"/>
          </a:p>
        </p:txBody>
      </p:sp>
      <p:sp>
        <p:nvSpPr>
          <p:cNvPr id="54275" name="Rectangle 3"/>
          <p:cNvSpPr>
            <a:spLocks noChangeArrowheads="1"/>
          </p:cNvSpPr>
          <p:nvPr/>
        </p:nvSpPr>
        <p:spPr bwMode="auto">
          <a:xfrm>
            <a:off x="2714625" y="2705100"/>
            <a:ext cx="184150" cy="373063"/>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34" name="Diagram 33"/>
          <p:cNvGraphicFramePr/>
          <p:nvPr/>
        </p:nvGraphicFramePr>
        <p:xfrm>
          <a:off x="304800" y="1143000"/>
          <a:ext cx="7924800" cy="5257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29" name="Picture 28" descr="Picture 3.png"/>
          <p:cNvPicPr>
            <a:picLocks noChangeAspect="1"/>
          </p:cNvPicPr>
          <p:nvPr/>
        </p:nvPicPr>
        <p:blipFill>
          <a:blip r:embed="rId7"/>
          <a:stretch>
            <a:fillRect/>
          </a:stretch>
        </p:blipFill>
        <p:spPr>
          <a:xfrm>
            <a:off x="3303653" y="5334000"/>
            <a:ext cx="1565482" cy="1066800"/>
          </a:xfrm>
          <a:prstGeom prst="rect">
            <a:avLst/>
          </a:prstGeom>
        </p:spPr>
      </p:pic>
      <p:pic>
        <p:nvPicPr>
          <p:cNvPr id="33" name="Picture 32" descr="Picture 4.png"/>
          <p:cNvPicPr>
            <a:picLocks noChangeAspect="1"/>
          </p:cNvPicPr>
          <p:nvPr/>
        </p:nvPicPr>
        <p:blipFill>
          <a:blip r:embed="rId8"/>
          <a:stretch>
            <a:fillRect/>
          </a:stretch>
        </p:blipFill>
        <p:spPr>
          <a:xfrm>
            <a:off x="1371600" y="5334000"/>
            <a:ext cx="1855853" cy="1079500"/>
          </a:xfrm>
          <a:prstGeom prst="rect">
            <a:avLst/>
          </a:prstGeom>
        </p:spPr>
      </p:pic>
      <p:sp>
        <p:nvSpPr>
          <p:cNvPr id="35" name="TextBox 34"/>
          <p:cNvSpPr txBox="1"/>
          <p:nvPr/>
        </p:nvSpPr>
        <p:spPr>
          <a:xfrm>
            <a:off x="1986552" y="6400800"/>
            <a:ext cx="783701" cy="369332"/>
          </a:xfrm>
          <a:prstGeom prst="rect">
            <a:avLst/>
          </a:prstGeom>
          <a:noFill/>
        </p:spPr>
        <p:txBody>
          <a:bodyPr wrap="none" rtlCol="0">
            <a:spAutoFit/>
          </a:bodyPr>
          <a:lstStyle/>
          <a:p>
            <a:r>
              <a:rPr lang="en-US" dirty="0" smtClean="0"/>
              <a:t>Video</a:t>
            </a:r>
            <a:endParaRPr lang="en-US" dirty="0"/>
          </a:p>
        </p:txBody>
      </p:sp>
      <p:sp>
        <p:nvSpPr>
          <p:cNvPr id="36" name="TextBox 35"/>
          <p:cNvSpPr txBox="1"/>
          <p:nvPr/>
        </p:nvSpPr>
        <p:spPr>
          <a:xfrm>
            <a:off x="3540327" y="6412468"/>
            <a:ext cx="1211126" cy="369332"/>
          </a:xfrm>
          <a:prstGeom prst="rect">
            <a:avLst/>
          </a:prstGeom>
          <a:noFill/>
        </p:spPr>
        <p:txBody>
          <a:bodyPr wrap="none" rtlCol="0">
            <a:spAutoFit/>
          </a:bodyPr>
          <a:lstStyle/>
          <a:p>
            <a:r>
              <a:rPr lang="en-US" dirty="0" smtClean="0"/>
              <a:t>Reflection</a:t>
            </a:r>
            <a:endParaRPr lang="en-US" dirty="0"/>
          </a:p>
        </p:txBody>
      </p:sp>
      <p:sp>
        <p:nvSpPr>
          <p:cNvPr id="37" name="TextBox 36"/>
          <p:cNvSpPr txBox="1"/>
          <p:nvPr/>
        </p:nvSpPr>
        <p:spPr>
          <a:xfrm>
            <a:off x="5064327" y="6400800"/>
            <a:ext cx="2108983" cy="369332"/>
          </a:xfrm>
          <a:prstGeom prst="rect">
            <a:avLst/>
          </a:prstGeom>
          <a:noFill/>
        </p:spPr>
        <p:txBody>
          <a:bodyPr wrap="none" rtlCol="0">
            <a:spAutoFit/>
          </a:bodyPr>
          <a:lstStyle/>
          <a:p>
            <a:r>
              <a:rPr lang="en-US" dirty="0" smtClean="0"/>
              <a:t>Texts &amp; Resources</a:t>
            </a:r>
            <a:endParaRPr lang="en-US" dirty="0"/>
          </a:p>
        </p:txBody>
      </p:sp>
      <p:pic>
        <p:nvPicPr>
          <p:cNvPr id="38" name="Picture 37" descr="Picture 5.png"/>
          <p:cNvPicPr>
            <a:picLocks noChangeAspect="1"/>
          </p:cNvPicPr>
          <p:nvPr/>
        </p:nvPicPr>
        <p:blipFill>
          <a:blip r:embed="rId9"/>
          <a:stretch>
            <a:fillRect/>
          </a:stretch>
        </p:blipFill>
        <p:spPr>
          <a:xfrm>
            <a:off x="5029200" y="5181600"/>
            <a:ext cx="1371600" cy="1243679"/>
          </a:xfrm>
          <a:prstGeom prst="rect">
            <a:avLst/>
          </a:prstGeom>
          <a:ln>
            <a:solidFill>
              <a:srgbClr val="000000"/>
            </a:solidFill>
          </a:ln>
        </p:spPr>
      </p:pic>
      <p:pic>
        <p:nvPicPr>
          <p:cNvPr id="39" name="Picture 38" descr="Picture 5.png"/>
          <p:cNvPicPr>
            <a:picLocks noChangeAspect="1"/>
          </p:cNvPicPr>
          <p:nvPr/>
        </p:nvPicPr>
        <p:blipFill>
          <a:blip r:embed="rId9"/>
          <a:stretch>
            <a:fillRect/>
          </a:stretch>
        </p:blipFill>
        <p:spPr>
          <a:xfrm>
            <a:off x="5486400" y="4953000"/>
            <a:ext cx="1371600" cy="1243679"/>
          </a:xfrm>
          <a:prstGeom prst="rect">
            <a:avLst/>
          </a:prstGeom>
          <a:ln>
            <a:solidFill>
              <a:srgbClr val="000000"/>
            </a:solidFill>
          </a:ln>
        </p:spPr>
      </p:pic>
      <p:pic>
        <p:nvPicPr>
          <p:cNvPr id="40" name="Picture 39" descr="Picture 5.png"/>
          <p:cNvPicPr>
            <a:picLocks noChangeAspect="1"/>
          </p:cNvPicPr>
          <p:nvPr/>
        </p:nvPicPr>
        <p:blipFill>
          <a:blip r:embed="rId9"/>
          <a:stretch>
            <a:fillRect/>
          </a:stretch>
        </p:blipFill>
        <p:spPr>
          <a:xfrm>
            <a:off x="5943600" y="5181600"/>
            <a:ext cx="1371600" cy="1243679"/>
          </a:xfrm>
          <a:prstGeom prst="rect">
            <a:avLst/>
          </a:prstGeom>
          <a:ln>
            <a:solidFill>
              <a:srgbClr val="000000"/>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590800" y="1905000"/>
            <a:ext cx="4572000" cy="4370427"/>
          </a:xfrm>
          <a:prstGeom prst="rect">
            <a:avLst/>
          </a:prstGeom>
          <a:noFill/>
        </p:spPr>
        <p:txBody>
          <a:bodyPr wrap="square" rtlCol="0">
            <a:spAutoFit/>
          </a:bodyPr>
          <a:lstStyle/>
          <a:p>
            <a:r>
              <a:rPr lang="en-US" sz="2000" dirty="0" smtClean="0">
                <a:latin typeface="Arial" charset="0"/>
                <a:ea typeface="ＭＳ Ｐゴシック" pitchFamily="-112" charset="-128"/>
                <a:cs typeface="ＭＳ Ｐゴシック" pitchFamily="-112" charset="-128"/>
              </a:rPr>
              <a:t>“</a:t>
            </a:r>
            <a:r>
              <a:rPr lang="en-US" sz="2000" b="1" dirty="0" smtClean="0">
                <a:latin typeface="Arial" charset="0"/>
                <a:ea typeface="ＭＳ Ｐゴシック" pitchFamily="-112" charset="-128"/>
                <a:cs typeface="ＭＳ Ｐゴシック" pitchFamily="-112" charset="-128"/>
              </a:rPr>
              <a:t>Co-creating “Empowering the Yard” has made a lasting impact in my life.  </a:t>
            </a:r>
            <a:r>
              <a:rPr lang="en-US" sz="2000" dirty="0" smtClean="0">
                <a:latin typeface="Arial" charset="0"/>
                <a:ea typeface="ＭＳ Ｐゴシック" pitchFamily="-112" charset="-128"/>
                <a:cs typeface="ＭＳ Ｐゴシック" pitchFamily="-112" charset="-128"/>
              </a:rPr>
              <a:t>With 1 in 100 Americans  incarcerated and the growing rate of HIV/AIDS among young women, it is imperative that we listen and learn from one another…</a:t>
            </a:r>
          </a:p>
          <a:p>
            <a:endParaRPr lang="en-US" sz="2000" dirty="0" smtClean="0">
              <a:latin typeface="Arial" charset="0"/>
              <a:ea typeface="ＭＳ Ｐゴシック" pitchFamily="-112" charset="-128"/>
              <a:cs typeface="ＭＳ Ｐゴシック" pitchFamily="-112" charset="-128"/>
            </a:endParaRPr>
          </a:p>
          <a:p>
            <a:r>
              <a:rPr lang="en-US" sz="2000" dirty="0" smtClean="0">
                <a:latin typeface="Arial" charset="0"/>
                <a:ea typeface="ＭＳ Ｐゴシック" pitchFamily="-112" charset="-128"/>
                <a:cs typeface="ＭＳ Ｐゴシック" pitchFamily="-112" charset="-128"/>
              </a:rPr>
              <a:t>Since the film's initial screening at SFSU in May 2008, Empowering the Yard has been entered and accepted to film festivals across the country and is going global.”</a:t>
            </a:r>
          </a:p>
          <a:p>
            <a:endParaRPr lang="en-US" dirty="0"/>
          </a:p>
        </p:txBody>
      </p:sp>
      <p:pic>
        <p:nvPicPr>
          <p:cNvPr id="4" name="Picture 3"/>
          <p:cNvPicPr>
            <a:picLocks noChangeAspect="1"/>
          </p:cNvPicPr>
          <p:nvPr/>
        </p:nvPicPr>
        <p:blipFill>
          <a:blip r:embed="rId3"/>
          <a:stretch>
            <a:fillRect/>
          </a:stretch>
        </p:blipFill>
        <p:spPr>
          <a:xfrm>
            <a:off x="381000" y="1905000"/>
            <a:ext cx="1905000" cy="1435100"/>
          </a:xfrm>
          <a:prstGeom prst="rect">
            <a:avLst/>
          </a:prstGeom>
          <a:ln w="12700" cmpd="sng">
            <a:solidFill>
              <a:schemeClr val="tx1"/>
            </a:solidFill>
          </a:ln>
        </p:spPr>
      </p:pic>
      <p:sp>
        <p:nvSpPr>
          <p:cNvPr id="5" name="Rectangle 4"/>
          <p:cNvSpPr/>
          <p:nvPr/>
        </p:nvSpPr>
        <p:spPr>
          <a:xfrm>
            <a:off x="603043" y="3429000"/>
            <a:ext cx="1454357" cy="369332"/>
          </a:xfrm>
          <a:prstGeom prst="rect">
            <a:avLst/>
          </a:prstGeom>
          <a:solidFill>
            <a:srgbClr val="E2AF2D"/>
          </a:solidFill>
          <a:ln w="12700" cmpd="sng">
            <a:solidFill>
              <a:schemeClr val="tx1"/>
            </a:solidFill>
          </a:ln>
        </p:spPr>
        <p:txBody>
          <a:bodyPr wrap="none">
            <a:spAutoFit/>
          </a:bodyPr>
          <a:lstStyle/>
          <a:p>
            <a:r>
              <a:rPr lang="en-US" dirty="0" smtClean="0"/>
              <a:t>Emily Kirsch</a:t>
            </a:r>
            <a:endParaRPr lang="en-US" dirty="0"/>
          </a:p>
        </p:txBody>
      </p:sp>
      <p:sp>
        <p:nvSpPr>
          <p:cNvPr id="6" name="Rectangle 2"/>
          <p:cNvSpPr txBox="1">
            <a:spLocks/>
          </p:cNvSpPr>
          <p:nvPr/>
        </p:nvSpPr>
        <p:spPr bwMode="auto">
          <a:xfrm>
            <a:off x="381000" y="457200"/>
            <a:ext cx="7315200" cy="6858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000" b="1" kern="0" dirty="0" smtClean="0">
                <a:solidFill>
                  <a:schemeClr val="tx2"/>
                </a:solidFill>
                <a:latin typeface="+mj-lt"/>
                <a:ea typeface="ＭＳ Ｐゴシック" pitchFamily="-112" charset="-128"/>
                <a:cs typeface="ＭＳ Ｐゴシック" pitchFamily="-112" charset="-128"/>
              </a:rPr>
              <a:t>Testimonials to Student Learning</a:t>
            </a:r>
            <a:endParaRPr kumimoji="0" lang="en-US" sz="3000" b="1" i="0" u="none" strike="noStrike" kern="0" cap="none" spc="0" normalizeH="0" baseline="0" noProof="0" dirty="0">
              <a:ln>
                <a:noFill/>
              </a:ln>
              <a:solidFill>
                <a:schemeClr val="tx2"/>
              </a:solidFill>
              <a:effectLst/>
              <a:uLnTx/>
              <a:uFillTx/>
              <a:latin typeface="+mj-lt"/>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381000" y="2819400"/>
            <a:ext cx="2383097" cy="369332"/>
          </a:xfrm>
          <a:prstGeom prst="rect">
            <a:avLst/>
          </a:prstGeom>
          <a:solidFill>
            <a:srgbClr val="E2AF2D"/>
          </a:solidFill>
          <a:ln w="12700" cmpd="sng">
            <a:solidFill>
              <a:schemeClr val="tx1"/>
            </a:solidFill>
          </a:ln>
        </p:spPr>
        <p:txBody>
          <a:bodyPr wrap="none">
            <a:spAutoFit/>
          </a:bodyPr>
          <a:lstStyle/>
          <a:p>
            <a:r>
              <a:rPr lang="en-US" dirty="0" smtClean="0"/>
              <a:t>Empowering the Yard</a:t>
            </a:r>
            <a:endParaRPr lang="en-US" dirty="0"/>
          </a:p>
        </p:txBody>
      </p:sp>
      <p:sp>
        <p:nvSpPr>
          <p:cNvPr id="6" name="Rectangle 2"/>
          <p:cNvSpPr txBox="1">
            <a:spLocks/>
          </p:cNvSpPr>
          <p:nvPr/>
        </p:nvSpPr>
        <p:spPr bwMode="auto">
          <a:xfrm>
            <a:off x="381000" y="457200"/>
            <a:ext cx="7315200" cy="6858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000" b="1" kern="0" dirty="0" smtClean="0">
                <a:solidFill>
                  <a:schemeClr val="tx2"/>
                </a:solidFill>
                <a:latin typeface="+mj-lt"/>
                <a:ea typeface="ＭＳ Ｐゴシック" pitchFamily="-112" charset="-128"/>
                <a:cs typeface="ＭＳ Ｐゴシック" pitchFamily="-112" charset="-128"/>
              </a:rPr>
              <a:t>Social Justice Documentaries  </a:t>
            </a:r>
            <a:endParaRPr kumimoji="0" lang="en-US" sz="3000" b="1" i="0" u="none" strike="noStrike" kern="0" cap="none" spc="0" normalizeH="0" baseline="0" noProof="0" dirty="0">
              <a:ln>
                <a:noFill/>
              </a:ln>
              <a:solidFill>
                <a:schemeClr val="tx2"/>
              </a:solidFill>
              <a:effectLst/>
              <a:uLnTx/>
              <a:uFillTx/>
              <a:latin typeface="+mj-lt"/>
              <a:ea typeface="ＭＳ Ｐゴシック" pitchFamily="-112" charset="-128"/>
              <a:cs typeface="ＭＳ Ｐゴシック" pitchFamily="-112" charset="-128"/>
            </a:endParaRPr>
          </a:p>
        </p:txBody>
      </p:sp>
      <p:sp>
        <p:nvSpPr>
          <p:cNvPr id="8" name="Rectangle 7"/>
          <p:cNvSpPr/>
          <p:nvPr/>
        </p:nvSpPr>
        <p:spPr>
          <a:xfrm>
            <a:off x="990600" y="5389602"/>
            <a:ext cx="7010400" cy="553998"/>
          </a:xfrm>
          <a:prstGeom prst="rect">
            <a:avLst/>
          </a:prstGeom>
        </p:spPr>
        <p:txBody>
          <a:bodyPr wrap="square">
            <a:spAutoFit/>
          </a:bodyPr>
          <a:lstStyle/>
          <a:p>
            <a:r>
              <a:rPr lang="en-US" sz="1200" i="1" dirty="0" smtClean="0"/>
              <a:t>Presented by the San Francisco State University Health Equity Initiative and the National AIDS Fund in partnership with the SF State Health Education and Cinema Departments</a:t>
            </a:r>
            <a:r>
              <a:rPr lang="en-US" dirty="0" smtClean="0"/>
              <a:t>.</a:t>
            </a:r>
            <a:endParaRPr lang="en-US" dirty="0"/>
          </a:p>
        </p:txBody>
      </p:sp>
      <p:sp>
        <p:nvSpPr>
          <p:cNvPr id="9" name="TextBox 8"/>
          <p:cNvSpPr txBox="1"/>
          <p:nvPr/>
        </p:nvSpPr>
        <p:spPr>
          <a:xfrm>
            <a:off x="914400" y="4648200"/>
            <a:ext cx="7608287" cy="523220"/>
          </a:xfrm>
          <a:prstGeom prst="rect">
            <a:avLst/>
          </a:prstGeom>
          <a:noFill/>
        </p:spPr>
        <p:txBody>
          <a:bodyPr wrap="square" rtlCol="0">
            <a:spAutoFit/>
          </a:bodyPr>
          <a:lstStyle/>
          <a:p>
            <a:r>
              <a:rPr lang="en-US" sz="1400" dirty="0" smtClean="0"/>
              <a:t>Video available at:</a:t>
            </a:r>
          </a:p>
          <a:p>
            <a:r>
              <a:rPr lang="en-US" sz="1400" dirty="0" smtClean="0"/>
              <a:t> </a:t>
            </a:r>
            <a:r>
              <a:rPr lang="en-US" sz="1400" u="sng" dirty="0" smtClean="0">
                <a:hlinkClick r:id="rId3"/>
              </a:rPr>
              <a:t>http://</a:t>
            </a:r>
            <a:r>
              <a:rPr lang="en-US" sz="1400" u="sng" dirty="0" err="1" smtClean="0">
                <a:hlinkClick r:id="rId3"/>
              </a:rPr>
              <a:t>www.aidsfund.org/naf/video/play.cfm?video</a:t>
            </a:r>
            <a:r>
              <a:rPr lang="en-US" sz="1400" u="sng" dirty="0" smtClean="0">
                <a:hlinkClick r:id="rId3"/>
              </a:rPr>
              <a:t>=</a:t>
            </a:r>
            <a:r>
              <a:rPr lang="en-US" sz="1400" u="sng" dirty="0" err="1" smtClean="0">
                <a:hlinkClick r:id="rId3"/>
              </a:rPr>
              <a:t>Empowering.flv</a:t>
            </a:r>
            <a:endParaRPr lang="en-US" sz="1400" dirty="0" smtClean="0"/>
          </a:p>
        </p:txBody>
      </p:sp>
      <p:pic>
        <p:nvPicPr>
          <p:cNvPr id="12" name="Picture 11">
            <a:hlinkClick r:id="rId3"/>
          </p:cNvPr>
          <p:cNvPicPr>
            <a:picLocks noChangeAspect="1"/>
          </p:cNvPicPr>
          <p:nvPr/>
        </p:nvPicPr>
        <p:blipFill>
          <a:blip r:embed="rId4"/>
          <a:stretch>
            <a:fillRect/>
          </a:stretch>
        </p:blipFill>
        <p:spPr>
          <a:xfrm>
            <a:off x="2984500" y="1366114"/>
            <a:ext cx="4330700" cy="325668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3" name="Empowering.mov">
            <a:hlinkClick r:id="" action="ppaction://media"/>
          </p:cNvPr>
          <p:cNvPicPr/>
          <p:nvPr>
            <a:videoFile r:link="rId1"/>
          </p:nvPr>
        </p:nvPicPr>
        <p:blipFill>
          <a:blip r:embed="rId3"/>
          <a:stretch>
            <a:fillRect/>
          </a:stretch>
        </p:blipFill>
        <p:spPr>
          <a:xfrm>
            <a:off x="533400" y="285750"/>
            <a:ext cx="8229600" cy="6172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13"/>
          <p:cNvSpPr>
            <a:spLocks noGrp="1" noChangeArrowheads="1"/>
          </p:cNvSpPr>
          <p:nvPr>
            <p:ph type="title"/>
          </p:nvPr>
        </p:nvSpPr>
        <p:spPr/>
        <p:txBody>
          <a:bodyPr/>
          <a:lstStyle/>
          <a:p>
            <a:pPr eaLnBrk="1" hangingPunct="1"/>
            <a:r>
              <a:rPr lang="en-US"/>
              <a:t>Presentation Overview</a:t>
            </a:r>
          </a:p>
        </p:txBody>
      </p:sp>
      <p:graphicFrame>
        <p:nvGraphicFramePr>
          <p:cNvPr id="4" name="Diagram 3"/>
          <p:cNvGraphicFramePr/>
          <p:nvPr/>
        </p:nvGraphicFramePr>
        <p:xfrm>
          <a:off x="685800" y="1371600"/>
          <a:ext cx="7315200" cy="4648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773091" y="3135868"/>
            <a:ext cx="2122509" cy="369332"/>
          </a:xfrm>
          <a:prstGeom prst="rect">
            <a:avLst/>
          </a:prstGeom>
          <a:solidFill>
            <a:srgbClr val="E2AF2D"/>
          </a:solidFill>
          <a:ln w="12700" cmpd="sng">
            <a:solidFill>
              <a:schemeClr val="tx1"/>
            </a:solidFill>
          </a:ln>
        </p:spPr>
        <p:txBody>
          <a:bodyPr wrap="none">
            <a:spAutoFit/>
          </a:bodyPr>
          <a:lstStyle/>
          <a:p>
            <a:r>
              <a:rPr lang="en-US" dirty="0" smtClean="0"/>
              <a:t>Behind the Scenes</a:t>
            </a:r>
            <a:endParaRPr lang="en-US" dirty="0"/>
          </a:p>
        </p:txBody>
      </p:sp>
      <p:sp>
        <p:nvSpPr>
          <p:cNvPr id="6" name="Rectangle 2"/>
          <p:cNvSpPr txBox="1">
            <a:spLocks/>
          </p:cNvSpPr>
          <p:nvPr/>
        </p:nvSpPr>
        <p:spPr bwMode="auto">
          <a:xfrm>
            <a:off x="381000" y="457200"/>
            <a:ext cx="7315200" cy="6858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000" b="1" kern="0" dirty="0" smtClean="0">
                <a:solidFill>
                  <a:schemeClr val="tx2"/>
                </a:solidFill>
                <a:latin typeface="+mj-lt"/>
                <a:ea typeface="ＭＳ Ｐゴシック" pitchFamily="-112" charset="-128"/>
                <a:cs typeface="ＭＳ Ｐゴシック" pitchFamily="-112" charset="-128"/>
              </a:rPr>
              <a:t>Testimonials to Student Learning</a:t>
            </a:r>
            <a:endParaRPr kumimoji="0" lang="en-US" sz="3000" b="1" i="0" u="none" strike="noStrike" kern="0" cap="none" spc="0" normalizeH="0" baseline="0" noProof="0" dirty="0">
              <a:ln>
                <a:noFill/>
              </a:ln>
              <a:solidFill>
                <a:schemeClr val="tx2"/>
              </a:solidFill>
              <a:effectLst/>
              <a:uLnTx/>
              <a:uFillTx/>
              <a:latin typeface="+mj-lt"/>
              <a:ea typeface="ＭＳ Ｐゴシック" pitchFamily="-112" charset="-128"/>
              <a:cs typeface="ＭＳ Ｐゴシック" pitchFamily="-112" charset="-128"/>
            </a:endParaRPr>
          </a:p>
        </p:txBody>
      </p:sp>
      <p:pic>
        <p:nvPicPr>
          <p:cNvPr id="7" name="Picture 6" descr="Picture 3.png">
            <a:hlinkClick r:id="rId3"/>
          </p:cNvPr>
          <p:cNvPicPr>
            <a:picLocks noChangeAspect="1"/>
          </p:cNvPicPr>
          <p:nvPr/>
        </p:nvPicPr>
        <p:blipFill>
          <a:blip r:embed="rId4"/>
          <a:stretch>
            <a:fillRect/>
          </a:stretch>
        </p:blipFill>
        <p:spPr>
          <a:xfrm>
            <a:off x="2997200" y="1715422"/>
            <a:ext cx="4089400" cy="2786728"/>
          </a:xfrm>
          <a:prstGeom prst="rect">
            <a:avLst/>
          </a:prstGeom>
        </p:spPr>
      </p:pic>
      <p:sp>
        <p:nvSpPr>
          <p:cNvPr id="8" name="Rectangle 7"/>
          <p:cNvSpPr/>
          <p:nvPr/>
        </p:nvSpPr>
        <p:spPr>
          <a:xfrm>
            <a:off x="990600" y="5389602"/>
            <a:ext cx="7010400" cy="553998"/>
          </a:xfrm>
          <a:prstGeom prst="rect">
            <a:avLst/>
          </a:prstGeom>
        </p:spPr>
        <p:txBody>
          <a:bodyPr wrap="square">
            <a:spAutoFit/>
          </a:bodyPr>
          <a:lstStyle/>
          <a:p>
            <a:r>
              <a:rPr lang="en-US" sz="1200" i="1" dirty="0" smtClean="0"/>
              <a:t>Presented by the San Francisco State University Health Equity Initiative and the National AIDS Fund in partnership with the SF State Health Education and Cinema Departments</a:t>
            </a:r>
            <a:r>
              <a:rPr lang="en-US" dirty="0" smtClean="0"/>
              <a:t>.</a:t>
            </a:r>
            <a:endParaRPr lang="en-US" dirty="0"/>
          </a:p>
        </p:txBody>
      </p:sp>
      <p:sp>
        <p:nvSpPr>
          <p:cNvPr id="9" name="TextBox 8"/>
          <p:cNvSpPr txBox="1"/>
          <p:nvPr/>
        </p:nvSpPr>
        <p:spPr>
          <a:xfrm>
            <a:off x="914400" y="4648200"/>
            <a:ext cx="7608287" cy="523220"/>
          </a:xfrm>
          <a:prstGeom prst="rect">
            <a:avLst/>
          </a:prstGeom>
          <a:noFill/>
        </p:spPr>
        <p:txBody>
          <a:bodyPr wrap="square" rtlCol="0">
            <a:spAutoFit/>
          </a:bodyPr>
          <a:lstStyle/>
          <a:p>
            <a:r>
              <a:rPr lang="en-US" sz="1400" dirty="0" smtClean="0"/>
              <a:t>Video available at:</a:t>
            </a:r>
          </a:p>
          <a:p>
            <a:r>
              <a:rPr lang="en-US" sz="1400" dirty="0" smtClean="0">
                <a:hlinkClick r:id="rId3"/>
              </a:rPr>
              <a:t> </a:t>
            </a:r>
            <a:r>
              <a:rPr lang="en-US" sz="1400" u="sng" dirty="0" smtClean="0">
                <a:hlinkClick r:id="rId3"/>
              </a:rPr>
              <a:t>http://www.aidsfund.org/naf/video/play.cfm?video=Behindthescenes.flv</a:t>
            </a:r>
            <a:endParaRPr lang="en-US" sz="1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3" name="Health_Social_Justice.mov">
            <a:hlinkClick r:id="" action="ppaction://media"/>
          </p:cNvPr>
          <p:cNvPicPr/>
          <p:nvPr>
            <a:videoFile r:link="rId1"/>
          </p:nvPr>
        </p:nvPicPr>
        <p:blipFill>
          <a:blip r:embed="rId4"/>
          <a:stretch>
            <a:fillRect/>
          </a:stretch>
        </p:blipFill>
        <p:spPr>
          <a:xfrm>
            <a:off x="304800" y="228600"/>
            <a:ext cx="8534400" cy="6400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p:cNvSpPr>
          <p:nvPr>
            <p:ph type="title"/>
          </p:nvPr>
        </p:nvSpPr>
        <p:spPr>
          <a:xfrm>
            <a:off x="152400" y="274638"/>
            <a:ext cx="8458200" cy="1143000"/>
          </a:xfrm>
        </p:spPr>
        <p:txBody>
          <a:bodyPr/>
          <a:lstStyle/>
          <a:p>
            <a:r>
              <a:rPr lang="en-US" sz="3400" dirty="0"/>
              <a:t>Mapping Artifacts to Institutional Goals</a:t>
            </a:r>
            <a:endParaRPr lang="en-US" sz="4000" dirty="0"/>
          </a:p>
        </p:txBody>
      </p:sp>
      <p:sp>
        <p:nvSpPr>
          <p:cNvPr id="54275" name="Rectangle 3"/>
          <p:cNvSpPr>
            <a:spLocks noChangeArrowheads="1"/>
          </p:cNvSpPr>
          <p:nvPr/>
        </p:nvSpPr>
        <p:spPr bwMode="auto">
          <a:xfrm>
            <a:off x="2714625" y="2705100"/>
            <a:ext cx="184150" cy="373063"/>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34" name="Diagram 33"/>
          <p:cNvGraphicFramePr/>
          <p:nvPr/>
        </p:nvGraphicFramePr>
        <p:xfrm>
          <a:off x="304800" y="1143000"/>
          <a:ext cx="7924800" cy="5257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29" name="Picture 28" descr="Picture 3.png"/>
          <p:cNvPicPr>
            <a:picLocks noChangeAspect="1"/>
          </p:cNvPicPr>
          <p:nvPr/>
        </p:nvPicPr>
        <p:blipFill>
          <a:blip r:embed="rId7"/>
          <a:stretch>
            <a:fillRect/>
          </a:stretch>
        </p:blipFill>
        <p:spPr>
          <a:xfrm>
            <a:off x="3303653" y="5334000"/>
            <a:ext cx="1565482" cy="1066800"/>
          </a:xfrm>
          <a:prstGeom prst="rect">
            <a:avLst/>
          </a:prstGeom>
        </p:spPr>
      </p:pic>
      <p:pic>
        <p:nvPicPr>
          <p:cNvPr id="33" name="Picture 32" descr="Picture 4.png"/>
          <p:cNvPicPr>
            <a:picLocks noChangeAspect="1"/>
          </p:cNvPicPr>
          <p:nvPr/>
        </p:nvPicPr>
        <p:blipFill>
          <a:blip r:embed="rId8"/>
          <a:stretch>
            <a:fillRect/>
          </a:stretch>
        </p:blipFill>
        <p:spPr>
          <a:xfrm>
            <a:off x="1371600" y="5334000"/>
            <a:ext cx="1855853" cy="1079500"/>
          </a:xfrm>
          <a:prstGeom prst="rect">
            <a:avLst/>
          </a:prstGeom>
        </p:spPr>
      </p:pic>
      <p:sp>
        <p:nvSpPr>
          <p:cNvPr id="35" name="TextBox 34"/>
          <p:cNvSpPr txBox="1"/>
          <p:nvPr/>
        </p:nvSpPr>
        <p:spPr>
          <a:xfrm>
            <a:off x="1986552" y="6400800"/>
            <a:ext cx="783701" cy="369332"/>
          </a:xfrm>
          <a:prstGeom prst="rect">
            <a:avLst/>
          </a:prstGeom>
          <a:noFill/>
        </p:spPr>
        <p:txBody>
          <a:bodyPr wrap="none" rtlCol="0">
            <a:spAutoFit/>
          </a:bodyPr>
          <a:lstStyle/>
          <a:p>
            <a:r>
              <a:rPr lang="en-US" dirty="0" smtClean="0"/>
              <a:t>Video</a:t>
            </a:r>
            <a:endParaRPr lang="en-US" dirty="0"/>
          </a:p>
        </p:txBody>
      </p:sp>
      <p:sp>
        <p:nvSpPr>
          <p:cNvPr id="36" name="TextBox 35"/>
          <p:cNvSpPr txBox="1"/>
          <p:nvPr/>
        </p:nvSpPr>
        <p:spPr>
          <a:xfrm>
            <a:off x="3540327" y="6412468"/>
            <a:ext cx="1211126" cy="369332"/>
          </a:xfrm>
          <a:prstGeom prst="rect">
            <a:avLst/>
          </a:prstGeom>
          <a:noFill/>
        </p:spPr>
        <p:txBody>
          <a:bodyPr wrap="none" rtlCol="0">
            <a:spAutoFit/>
          </a:bodyPr>
          <a:lstStyle/>
          <a:p>
            <a:r>
              <a:rPr lang="en-US" dirty="0" smtClean="0"/>
              <a:t>Reflection</a:t>
            </a:r>
            <a:endParaRPr lang="en-US" dirty="0"/>
          </a:p>
        </p:txBody>
      </p:sp>
      <p:sp>
        <p:nvSpPr>
          <p:cNvPr id="37" name="TextBox 36"/>
          <p:cNvSpPr txBox="1"/>
          <p:nvPr/>
        </p:nvSpPr>
        <p:spPr>
          <a:xfrm>
            <a:off x="5064327" y="6400800"/>
            <a:ext cx="2108983" cy="369332"/>
          </a:xfrm>
          <a:prstGeom prst="rect">
            <a:avLst/>
          </a:prstGeom>
          <a:noFill/>
        </p:spPr>
        <p:txBody>
          <a:bodyPr wrap="none" rtlCol="0">
            <a:spAutoFit/>
          </a:bodyPr>
          <a:lstStyle/>
          <a:p>
            <a:r>
              <a:rPr lang="en-US" dirty="0" smtClean="0"/>
              <a:t>Texts &amp; Resources</a:t>
            </a:r>
            <a:endParaRPr lang="en-US" dirty="0"/>
          </a:p>
        </p:txBody>
      </p:sp>
      <p:pic>
        <p:nvPicPr>
          <p:cNvPr id="38" name="Picture 37" descr="Picture 5.png"/>
          <p:cNvPicPr>
            <a:picLocks noChangeAspect="1"/>
          </p:cNvPicPr>
          <p:nvPr/>
        </p:nvPicPr>
        <p:blipFill>
          <a:blip r:embed="rId9"/>
          <a:stretch>
            <a:fillRect/>
          </a:stretch>
        </p:blipFill>
        <p:spPr>
          <a:xfrm>
            <a:off x="5029200" y="5181600"/>
            <a:ext cx="1371600" cy="1243679"/>
          </a:xfrm>
          <a:prstGeom prst="rect">
            <a:avLst/>
          </a:prstGeom>
          <a:ln>
            <a:solidFill>
              <a:srgbClr val="000000"/>
            </a:solidFill>
          </a:ln>
        </p:spPr>
      </p:pic>
      <p:pic>
        <p:nvPicPr>
          <p:cNvPr id="39" name="Picture 38" descr="Picture 5.png"/>
          <p:cNvPicPr>
            <a:picLocks noChangeAspect="1"/>
          </p:cNvPicPr>
          <p:nvPr/>
        </p:nvPicPr>
        <p:blipFill>
          <a:blip r:embed="rId9"/>
          <a:stretch>
            <a:fillRect/>
          </a:stretch>
        </p:blipFill>
        <p:spPr>
          <a:xfrm>
            <a:off x="5486400" y="4953000"/>
            <a:ext cx="1371600" cy="1243679"/>
          </a:xfrm>
          <a:prstGeom prst="rect">
            <a:avLst/>
          </a:prstGeom>
          <a:ln>
            <a:solidFill>
              <a:srgbClr val="000000"/>
            </a:solidFill>
          </a:ln>
        </p:spPr>
      </p:pic>
      <p:pic>
        <p:nvPicPr>
          <p:cNvPr id="40" name="Picture 39" descr="Picture 5.png"/>
          <p:cNvPicPr>
            <a:picLocks noChangeAspect="1"/>
          </p:cNvPicPr>
          <p:nvPr/>
        </p:nvPicPr>
        <p:blipFill>
          <a:blip r:embed="rId9"/>
          <a:stretch>
            <a:fillRect/>
          </a:stretch>
        </p:blipFill>
        <p:spPr>
          <a:xfrm>
            <a:off x="5943600" y="5181600"/>
            <a:ext cx="1371600" cy="1243679"/>
          </a:xfrm>
          <a:prstGeom prst="rect">
            <a:avLst/>
          </a:prstGeom>
          <a:ln>
            <a:solidFill>
              <a:srgbClr val="000000"/>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304800" y="2438400"/>
            <a:ext cx="7086600" cy="609600"/>
          </a:xfrm>
        </p:spPr>
        <p:txBody>
          <a:bodyPr/>
          <a:lstStyle/>
          <a:p>
            <a:pPr eaLnBrk="1" hangingPunct="1"/>
            <a:r>
              <a:rPr lang="en-US">
                <a:latin typeface="Times New Roman" pitchFamily="-112" charset="0"/>
              </a:rPr>
              <a:t/>
            </a:r>
            <a:br>
              <a:rPr lang="en-US">
                <a:latin typeface="Times New Roman" pitchFamily="-112" charset="0"/>
              </a:rPr>
            </a:br>
            <a:endParaRPr lang="en-US" u="sng">
              <a:latin typeface="Times New Roman" pitchFamily="-112" charset="0"/>
            </a:endParaRPr>
          </a:p>
        </p:txBody>
      </p:sp>
      <p:sp>
        <p:nvSpPr>
          <p:cNvPr id="68611" name="Rectangle 3"/>
          <p:cNvSpPr>
            <a:spLocks noGrp="1" noChangeArrowheads="1"/>
          </p:cNvSpPr>
          <p:nvPr>
            <p:ph type="subTitle" idx="1"/>
          </p:nvPr>
        </p:nvSpPr>
        <p:spPr>
          <a:xfrm>
            <a:off x="914400" y="3124200"/>
            <a:ext cx="6477000" cy="1828800"/>
          </a:xfrm>
          <a:ln w="3175"/>
        </p:spPr>
        <p:txBody>
          <a:bodyPr/>
          <a:lstStyle/>
          <a:p>
            <a:pPr eaLnBrk="1" hangingPunct="1"/>
            <a:r>
              <a:rPr lang="en-US" sz="1400" b="1" dirty="0" smtClean="0"/>
              <a:t>Maggie Beers, Ph.D.</a:t>
            </a:r>
            <a:r>
              <a:rPr lang="en-US" sz="1400" dirty="0" smtClean="0"/>
              <a:t> </a:t>
            </a:r>
            <a:br>
              <a:rPr lang="en-US" sz="1400" dirty="0" smtClean="0"/>
            </a:br>
            <a:r>
              <a:rPr lang="en-US" sz="1400" dirty="0" smtClean="0"/>
              <a:t>Director, Academic Technology</a:t>
            </a:r>
            <a:endParaRPr lang="en-US" sz="1600" dirty="0" smtClean="0"/>
          </a:p>
          <a:p>
            <a:pPr eaLnBrk="1" hangingPunct="1"/>
            <a:r>
              <a:rPr lang="en-US" sz="1400" b="1" dirty="0" smtClean="0"/>
              <a:t>Linda </a:t>
            </a:r>
            <a:r>
              <a:rPr lang="en-US" sz="1400" b="1" dirty="0"/>
              <a:t>Buckley, Ph.D.</a:t>
            </a:r>
            <a:r>
              <a:rPr lang="en-US" sz="1400" dirty="0"/>
              <a:t> </a:t>
            </a:r>
            <a:br>
              <a:rPr lang="en-US" sz="1400" dirty="0"/>
            </a:br>
            <a:r>
              <a:rPr lang="en-US" sz="1400" dirty="0"/>
              <a:t>Associate Vice President, Assessment &amp; Planning</a:t>
            </a:r>
          </a:p>
          <a:p>
            <a:pPr eaLnBrk="1" hangingPunct="1"/>
            <a:r>
              <a:rPr lang="en-US" sz="1400" b="1" dirty="0" smtClean="0"/>
              <a:t>Gail G. </a:t>
            </a:r>
            <a:r>
              <a:rPr lang="en-US" sz="1400" b="1" dirty="0"/>
              <a:t>Evans, Ph.D.</a:t>
            </a:r>
            <a:r>
              <a:rPr lang="en-US" sz="1400" dirty="0"/>
              <a:t> </a:t>
            </a:r>
            <a:br>
              <a:rPr lang="en-US" sz="1400" dirty="0"/>
            </a:br>
            <a:r>
              <a:rPr lang="en-US" sz="1400" dirty="0"/>
              <a:t>Dean, Undergraduate </a:t>
            </a:r>
            <a:r>
              <a:rPr lang="en-US" sz="1400" dirty="0" smtClean="0"/>
              <a:t>Studies</a:t>
            </a:r>
            <a:endParaRPr lang="en-US" sz="1400" dirty="0"/>
          </a:p>
        </p:txBody>
      </p:sp>
      <p:sp>
        <p:nvSpPr>
          <p:cNvPr id="68614" name="Rectangle 6"/>
          <p:cNvSpPr>
            <a:spLocks noChangeArrowheads="1"/>
          </p:cNvSpPr>
          <p:nvPr/>
        </p:nvSpPr>
        <p:spPr bwMode="auto">
          <a:xfrm>
            <a:off x="5135563" y="2239963"/>
            <a:ext cx="2262187" cy="579437"/>
          </a:xfrm>
          <a:prstGeom prst="rect">
            <a:avLst/>
          </a:prstGeom>
          <a:noFill/>
          <a:ln w="9525">
            <a:noFill/>
            <a:miter lim="800000"/>
            <a:headEnd/>
            <a:tailEnd/>
          </a:ln>
        </p:spPr>
        <p:txBody>
          <a:bodyPr wrap="none">
            <a:prstTxWarp prst="textNoShape">
              <a:avLst/>
            </a:prstTxWarp>
            <a:spAutoFit/>
          </a:bodyPr>
          <a:lstStyle/>
          <a:p>
            <a:pPr algn="r"/>
            <a:r>
              <a:rPr lang="en-US" sz="3200"/>
              <a:t>Thank You.</a:t>
            </a:r>
            <a:endParaRPr lang="en-US" sz="2400"/>
          </a:p>
        </p:txBody>
      </p:sp>
      <p:sp>
        <p:nvSpPr>
          <p:cNvPr id="7" name="Rectangle 16"/>
          <p:cNvSpPr>
            <a:spLocks noChangeArrowheads="1"/>
          </p:cNvSpPr>
          <p:nvPr/>
        </p:nvSpPr>
        <p:spPr bwMode="auto">
          <a:xfrm>
            <a:off x="2133600" y="5286375"/>
            <a:ext cx="5715000" cy="1190625"/>
          </a:xfrm>
          <a:prstGeom prst="rect">
            <a:avLst/>
          </a:prstGeom>
          <a:noFill/>
          <a:ln w="9525">
            <a:noFill/>
            <a:miter lim="800000"/>
            <a:headEnd/>
            <a:tailEnd/>
          </a:ln>
        </p:spPr>
        <p:txBody>
          <a:bodyPr>
            <a:prstTxWarp prst="textNoShape">
              <a:avLst/>
            </a:prstTxWarp>
            <a:spAutoFit/>
          </a:bodyPr>
          <a:lstStyle/>
          <a:p>
            <a:r>
              <a:rPr lang="en-US" dirty="0" err="1" smtClean="0">
                <a:solidFill>
                  <a:srgbClr val="232176"/>
                </a:solidFill>
              </a:rPr>
              <a:t>ePortfolio</a:t>
            </a:r>
            <a:r>
              <a:rPr lang="en-US" dirty="0" smtClean="0">
                <a:solidFill>
                  <a:srgbClr val="232176"/>
                </a:solidFill>
              </a:rPr>
              <a:t> Day of Dialogue</a:t>
            </a:r>
          </a:p>
          <a:p>
            <a:r>
              <a:rPr lang="en-US" dirty="0" smtClean="0">
                <a:solidFill>
                  <a:srgbClr val="232176"/>
                </a:solidFill>
              </a:rPr>
              <a:t>San Francisco, CA</a:t>
            </a:r>
          </a:p>
          <a:p>
            <a:r>
              <a:rPr lang="en-US" dirty="0" smtClean="0">
                <a:solidFill>
                  <a:srgbClr val="232176"/>
                </a:solidFill>
              </a:rPr>
              <a:t>February 25, </a:t>
            </a:r>
            <a:r>
              <a:rPr lang="en-US" dirty="0">
                <a:solidFill>
                  <a:srgbClr val="232176"/>
                </a:solidFill>
              </a:rPr>
              <a:t>2009</a:t>
            </a:r>
            <a:endParaRPr lang="en-US" dirty="0"/>
          </a:p>
          <a:p>
            <a:endParaRPr lang="en-US" dirty="0"/>
          </a:p>
        </p:txBody>
      </p:sp>
      <p:pic>
        <p:nvPicPr>
          <p:cNvPr id="8" name="Picture 7" descr="logo_eport.gif"/>
          <p:cNvPicPr>
            <a:picLocks noChangeAspect="1"/>
          </p:cNvPicPr>
          <p:nvPr/>
        </p:nvPicPr>
        <p:blipFill>
          <a:blip r:embed="rId3"/>
          <a:stretch>
            <a:fillRect/>
          </a:stretch>
        </p:blipFill>
        <p:spPr>
          <a:xfrm>
            <a:off x="127000" y="5410200"/>
            <a:ext cx="3759200" cy="8255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Discussion</a:t>
            </a:r>
          </a:p>
        </p:txBody>
      </p:sp>
      <p:sp>
        <p:nvSpPr>
          <p:cNvPr id="66563" name="Rectangle 5"/>
          <p:cNvSpPr>
            <a:spLocks noGrp="1" noChangeArrowheads="1"/>
          </p:cNvSpPr>
          <p:nvPr>
            <p:ph type="body" idx="1"/>
          </p:nvPr>
        </p:nvSpPr>
        <p:spPr>
          <a:xfrm>
            <a:off x="762000" y="1447800"/>
            <a:ext cx="7315200" cy="4648200"/>
          </a:xfrm>
        </p:spPr>
        <p:txBody>
          <a:bodyPr/>
          <a:lstStyle/>
          <a:p>
            <a:pPr eaLnBrk="1" hangingPunct="1">
              <a:lnSpc>
                <a:spcPct val="90000"/>
              </a:lnSpc>
              <a:buFontTx/>
              <a:buNone/>
            </a:pPr>
            <a:r>
              <a:rPr lang="en-US" sz="2000" b="1" dirty="0" smtClean="0"/>
              <a:t>In groups, please discuss and report back:</a:t>
            </a:r>
          </a:p>
          <a:p>
            <a:pPr eaLnBrk="1" hangingPunct="1">
              <a:lnSpc>
                <a:spcPct val="90000"/>
              </a:lnSpc>
              <a:buFontTx/>
              <a:buNone/>
            </a:pPr>
            <a:endParaRPr lang="en-US" sz="2000" b="1" dirty="0" smtClean="0"/>
          </a:p>
          <a:p>
            <a:pPr eaLnBrk="1" hangingPunct="1">
              <a:lnSpc>
                <a:spcPct val="90000"/>
              </a:lnSpc>
              <a:buFontTx/>
              <a:buNone/>
            </a:pPr>
            <a:r>
              <a:rPr lang="en-US" sz="2000" b="1" dirty="0" smtClean="0">
                <a:solidFill>
                  <a:srgbClr val="333399"/>
                </a:solidFill>
              </a:rPr>
              <a:t>How can you incorporate the LEAP Essential Learning Outcomes at your university for:</a:t>
            </a:r>
          </a:p>
          <a:p>
            <a:pPr eaLnBrk="1" hangingPunct="1">
              <a:lnSpc>
                <a:spcPct val="90000"/>
              </a:lnSpc>
              <a:buFontTx/>
              <a:buNone/>
            </a:pPr>
            <a:endParaRPr lang="en-US" sz="2000" b="1" dirty="0" smtClean="0">
              <a:solidFill>
                <a:srgbClr val="333399"/>
              </a:solidFill>
            </a:endParaRPr>
          </a:p>
          <a:p>
            <a:pPr eaLnBrk="1" hangingPunct="1">
              <a:lnSpc>
                <a:spcPct val="90000"/>
              </a:lnSpc>
            </a:pPr>
            <a:r>
              <a:rPr lang="en-US" sz="2000" b="1" dirty="0" smtClean="0">
                <a:solidFill>
                  <a:srgbClr val="333399"/>
                </a:solidFill>
              </a:rPr>
              <a:t>Strategic Planning</a:t>
            </a:r>
          </a:p>
          <a:p>
            <a:pPr eaLnBrk="1" hangingPunct="1">
              <a:lnSpc>
                <a:spcPct val="90000"/>
              </a:lnSpc>
            </a:pPr>
            <a:r>
              <a:rPr lang="en-US" sz="2000" b="1" dirty="0" smtClean="0">
                <a:solidFill>
                  <a:srgbClr val="333399"/>
                </a:solidFill>
              </a:rPr>
              <a:t>Curriculum Design</a:t>
            </a:r>
          </a:p>
          <a:p>
            <a:pPr eaLnBrk="1" hangingPunct="1">
              <a:lnSpc>
                <a:spcPct val="90000"/>
              </a:lnSpc>
            </a:pPr>
            <a:r>
              <a:rPr lang="en-US" sz="2000" b="1" dirty="0" smtClean="0">
                <a:solidFill>
                  <a:srgbClr val="333399"/>
                </a:solidFill>
              </a:rPr>
              <a:t>ePortfolio Assessment</a:t>
            </a:r>
          </a:p>
          <a:p>
            <a:pPr eaLnBrk="1" hangingPunct="1">
              <a:lnSpc>
                <a:spcPct val="90000"/>
              </a:lnSpc>
              <a:buFontTx/>
              <a:buNone/>
            </a:pPr>
            <a:r>
              <a:rPr lang="en-US" sz="1800" b="1" dirty="0" smtClean="0">
                <a:solidFill>
                  <a:srgbClr val="333399"/>
                </a:solidFill>
              </a:rPr>
              <a:t> </a:t>
            </a:r>
            <a:endParaRPr lang="en-US" sz="1800" dirty="0" smtClean="0">
              <a:solidFill>
                <a:srgbClr val="333399"/>
              </a:solidFill>
            </a:endParaRPr>
          </a:p>
          <a:p>
            <a:pPr eaLnBrk="1" hangingPunct="1">
              <a:lnSpc>
                <a:spcPct val="90000"/>
              </a:lnSpc>
              <a:buFontTx/>
              <a:buNone/>
            </a:pPr>
            <a:endParaRPr lang="en-US" sz="1800" dirty="0" smtClean="0"/>
          </a:p>
          <a:p>
            <a:pPr eaLnBrk="1" hangingPunct="1">
              <a:lnSpc>
                <a:spcPct val="90000"/>
              </a:lnSpc>
              <a:buFontTx/>
              <a:buNone/>
            </a:pPr>
            <a:endParaRPr lang="en-US" sz="1800" b="1" dirty="0" smtClean="0"/>
          </a:p>
          <a:p>
            <a:pPr eaLnBrk="1" hangingPunct="1">
              <a:lnSpc>
                <a:spcPct val="90000"/>
              </a:lnSpc>
              <a:buFontTx/>
              <a:buNone/>
            </a:pPr>
            <a:r>
              <a:rPr lang="en-US" sz="1800" b="1" i="1" dirty="0" smtClean="0">
                <a:solidFill>
                  <a:schemeClr val="bg2"/>
                </a:solidFill>
              </a:rPr>
              <a:t> </a:t>
            </a:r>
            <a:endParaRPr lang="en-US" sz="1800" i="1" dirty="0" smtClean="0">
              <a:solidFill>
                <a:schemeClr val="bg2"/>
              </a:solidFill>
            </a:endParaRPr>
          </a:p>
          <a:p>
            <a:pPr eaLnBrk="1" hangingPunct="1">
              <a:lnSpc>
                <a:spcPct val="90000"/>
              </a:lnSpc>
            </a:pPr>
            <a:endParaRPr lang="en-US" sz="1800" dirty="0" smtClean="0"/>
          </a:p>
          <a:p>
            <a:pPr lvl="1" eaLnBrk="1" hangingPunct="1">
              <a:lnSpc>
                <a:spcPct val="90000"/>
              </a:lnSpc>
              <a:buFontTx/>
              <a:buNone/>
            </a:pPr>
            <a:endParaRPr lang="en-US" sz="1800" dirty="0" smtClean="0">
              <a:solidFill>
                <a:srgbClr val="23217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p:cNvSpPr>
          <p:nvPr/>
        </p:nvSpPr>
        <p:spPr bwMode="auto">
          <a:xfrm>
            <a:off x="0" y="533400"/>
            <a:ext cx="7315200" cy="838200"/>
          </a:xfrm>
          <a:prstGeom prst="rect">
            <a:avLst/>
          </a:prstGeom>
          <a:noFill/>
          <a:ln w="9525">
            <a:noFill/>
            <a:miter lim="800000"/>
            <a:headEnd/>
            <a:tailEnd/>
          </a:ln>
        </p:spPr>
        <p:txBody>
          <a:bodyPr vert="horz" wrap="square" lIns="0" tIns="45720" rIns="91440" bIns="45720" numCol="1" anchor="ctr" anchorCtr="0" compatLnSpc="1">
            <a:prstTxWarp prst="textNoShape">
              <a:avLst/>
            </a:prstTxWarp>
            <a:normAutofit fontScale="97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tx2"/>
                </a:solidFill>
                <a:effectLst/>
                <a:uLnTx/>
                <a:uFillTx/>
                <a:latin typeface="+mj-lt"/>
                <a:ea typeface="ＭＳ Ｐゴシック" pitchFamily="-112" charset="-128"/>
                <a:cs typeface="ＭＳ Ｐゴシック" pitchFamily="-112" charset="-128"/>
              </a:rPr>
              <a:t>LEAP Essential Learning Outcomes</a:t>
            </a:r>
          </a:p>
        </p:txBody>
      </p:sp>
      <p:graphicFrame>
        <p:nvGraphicFramePr>
          <p:cNvPr id="10" name="Diagram 9"/>
          <p:cNvGraphicFramePr/>
          <p:nvPr/>
        </p:nvGraphicFramePr>
        <p:xfrm>
          <a:off x="685800" y="1371600"/>
          <a:ext cx="7315200" cy="4648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13"/>
          <p:cNvSpPr>
            <a:spLocks noGrp="1" noChangeArrowheads="1"/>
          </p:cNvSpPr>
          <p:nvPr>
            <p:ph type="title"/>
          </p:nvPr>
        </p:nvSpPr>
        <p:spPr/>
        <p:txBody>
          <a:bodyPr/>
          <a:lstStyle/>
          <a:p>
            <a:pPr eaLnBrk="1" hangingPunct="1"/>
            <a:r>
              <a:rPr lang="en-US"/>
              <a:t>Presentation Overview</a:t>
            </a:r>
          </a:p>
        </p:txBody>
      </p:sp>
      <p:graphicFrame>
        <p:nvGraphicFramePr>
          <p:cNvPr id="4" name="Diagram 3"/>
          <p:cNvGraphicFramePr/>
          <p:nvPr/>
        </p:nvGraphicFramePr>
        <p:xfrm>
          <a:off x="685800" y="1371600"/>
          <a:ext cx="7315200" cy="4648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SF State CUSP II Strategic Plan</a:t>
            </a:r>
            <a:endParaRPr lang="en-US" dirty="0"/>
          </a:p>
        </p:txBody>
      </p:sp>
      <p:graphicFrame>
        <p:nvGraphicFramePr>
          <p:cNvPr id="6" name="Diagram 5"/>
          <p:cNvGraphicFramePr/>
          <p:nvPr/>
        </p:nvGraphicFramePr>
        <p:xfrm>
          <a:off x="685800" y="1371600"/>
          <a:ext cx="7315200" cy="4648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13"/>
          <p:cNvSpPr>
            <a:spLocks noGrp="1" noChangeArrowheads="1"/>
          </p:cNvSpPr>
          <p:nvPr>
            <p:ph type="title"/>
          </p:nvPr>
        </p:nvSpPr>
        <p:spPr/>
        <p:txBody>
          <a:bodyPr/>
          <a:lstStyle/>
          <a:p>
            <a:pPr eaLnBrk="1" hangingPunct="1"/>
            <a:r>
              <a:rPr lang="en-US"/>
              <a:t>Presentation Overview</a:t>
            </a:r>
          </a:p>
        </p:txBody>
      </p:sp>
      <p:graphicFrame>
        <p:nvGraphicFramePr>
          <p:cNvPr id="4" name="Diagram 3"/>
          <p:cNvGraphicFramePr/>
          <p:nvPr/>
        </p:nvGraphicFramePr>
        <p:xfrm>
          <a:off x="685800" y="1371600"/>
          <a:ext cx="7315200" cy="4648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a:xfrm>
            <a:off x="685800" y="304800"/>
            <a:ext cx="7315200" cy="1066800"/>
          </a:xfrm>
        </p:spPr>
        <p:txBody>
          <a:bodyPr>
            <a:normAutofit/>
          </a:bodyPr>
          <a:lstStyle/>
          <a:p>
            <a:pPr algn="ctr" eaLnBrk="1" hangingPunct="1"/>
            <a:r>
              <a:rPr lang="en-US" dirty="0" smtClean="0"/>
              <a:t>Executive Order for General Education</a:t>
            </a:r>
          </a:p>
        </p:txBody>
      </p:sp>
      <p:sp>
        <p:nvSpPr>
          <p:cNvPr id="35843" name="Content Placeholder 2"/>
          <p:cNvSpPr>
            <a:spLocks noGrp="1"/>
          </p:cNvSpPr>
          <p:nvPr>
            <p:ph idx="1"/>
          </p:nvPr>
        </p:nvSpPr>
        <p:spPr>
          <a:xfrm>
            <a:off x="762000" y="1371600"/>
            <a:ext cx="7315200" cy="4648200"/>
          </a:xfrm>
        </p:spPr>
        <p:txBody>
          <a:bodyPr/>
          <a:lstStyle/>
          <a:p>
            <a:pPr eaLnBrk="1" hangingPunct="1">
              <a:spcBef>
                <a:spcPts val="400"/>
              </a:spcBef>
              <a:spcAft>
                <a:spcPts val="0"/>
              </a:spcAft>
              <a:buNone/>
            </a:pPr>
            <a:endParaRPr lang="en-US" sz="1400" dirty="0" smtClean="0"/>
          </a:p>
          <a:p>
            <a:pPr eaLnBrk="1" hangingPunct="1">
              <a:spcBef>
                <a:spcPts val="400"/>
              </a:spcBef>
              <a:spcAft>
                <a:spcPts val="0"/>
              </a:spcAft>
              <a:buNone/>
            </a:pPr>
            <a:endParaRPr lang="en-US" sz="1400" dirty="0" smtClean="0"/>
          </a:p>
          <a:p>
            <a:pPr eaLnBrk="1" hangingPunct="1">
              <a:spcBef>
                <a:spcPts val="400"/>
              </a:spcBef>
              <a:spcAft>
                <a:spcPts val="0"/>
              </a:spcAft>
              <a:buNone/>
            </a:pPr>
            <a:endParaRPr lang="en-US" sz="1400" dirty="0" smtClean="0"/>
          </a:p>
          <a:p>
            <a:pPr eaLnBrk="1" hangingPunct="1">
              <a:spcBef>
                <a:spcPts val="400"/>
              </a:spcBef>
              <a:spcAft>
                <a:spcPts val="0"/>
              </a:spcAft>
              <a:buNone/>
            </a:pPr>
            <a:r>
              <a:rPr lang="en-US" sz="2000" dirty="0" smtClean="0"/>
              <a:t>TO: California State University</a:t>
            </a:r>
          </a:p>
          <a:p>
            <a:pPr eaLnBrk="1" hangingPunct="1">
              <a:spcBef>
                <a:spcPts val="400"/>
              </a:spcBef>
              <a:spcAft>
                <a:spcPts val="0"/>
              </a:spcAft>
              <a:buNone/>
            </a:pPr>
            <a:r>
              <a:rPr lang="en-US" sz="2000" dirty="0" smtClean="0"/>
              <a:t>FROM: CSU Chancellor Reed</a:t>
            </a:r>
          </a:p>
          <a:p>
            <a:pPr eaLnBrk="1" hangingPunct="1">
              <a:spcBef>
                <a:spcPts val="400"/>
              </a:spcBef>
              <a:spcAft>
                <a:spcPts val="0"/>
              </a:spcAft>
              <a:buNone/>
            </a:pPr>
            <a:r>
              <a:rPr lang="en-US" sz="2000" dirty="0" smtClean="0"/>
              <a:t>Re: General Education &amp;  LEAP</a:t>
            </a:r>
          </a:p>
          <a:p>
            <a:pPr eaLnBrk="1" hangingPunct="1">
              <a:spcBef>
                <a:spcPts val="400"/>
              </a:spcBef>
              <a:spcAft>
                <a:spcPts val="0"/>
              </a:spcAft>
              <a:buNone/>
            </a:pPr>
            <a:r>
              <a:rPr lang="en-US" sz="2000" dirty="0" smtClean="0"/>
              <a:t>Date: June, 2008</a:t>
            </a:r>
          </a:p>
          <a:p>
            <a:pPr eaLnBrk="1" hangingPunct="1">
              <a:spcBef>
                <a:spcPts val="400"/>
              </a:spcBef>
              <a:spcAft>
                <a:spcPts val="0"/>
              </a:spcAft>
              <a:buNone/>
            </a:pPr>
            <a:endParaRPr lang="en-US" sz="2000" dirty="0" smtClean="0"/>
          </a:p>
          <a:p>
            <a:pPr eaLnBrk="1" hangingPunct="1">
              <a:spcAft>
                <a:spcPts val="0"/>
              </a:spcAft>
              <a:buFontTx/>
              <a:buNone/>
            </a:pPr>
            <a:r>
              <a:rPr lang="en-US" sz="2300" b="1" i="1" dirty="0" smtClean="0"/>
              <a:t>“Each CSU campus shall define its GE student learning outcomes to fit within the framework of the four ‘Essential Learning Outcomes’ drawn for the LEAP campaign, an initiative of the Association of American Colleges and Universities.”</a:t>
            </a:r>
          </a:p>
        </p:txBody>
      </p:sp>
      <p:pic>
        <p:nvPicPr>
          <p:cNvPr id="5" name="Picture 4"/>
          <p:cNvPicPr>
            <a:picLocks noChangeAspect="1"/>
          </p:cNvPicPr>
          <p:nvPr/>
        </p:nvPicPr>
        <p:blipFill>
          <a:blip r:embed="rId3"/>
          <a:stretch>
            <a:fillRect/>
          </a:stretch>
        </p:blipFill>
        <p:spPr>
          <a:xfrm>
            <a:off x="685800" y="1371600"/>
            <a:ext cx="4755173" cy="838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a:xfrm>
            <a:off x="685800" y="304800"/>
            <a:ext cx="7315200" cy="838200"/>
          </a:xfrm>
        </p:spPr>
        <p:txBody>
          <a:bodyPr>
            <a:normAutofit fontScale="90000"/>
          </a:bodyPr>
          <a:lstStyle/>
          <a:p>
            <a:pPr algn="ctr" eaLnBrk="1" hangingPunct="1"/>
            <a:r>
              <a:rPr lang="en-US" dirty="0" smtClean="0"/>
              <a:t>San Francisco State’s Baccalaureate Goals</a:t>
            </a:r>
          </a:p>
        </p:txBody>
      </p:sp>
      <p:sp>
        <p:nvSpPr>
          <p:cNvPr id="37891" name="Content Placeholder 2"/>
          <p:cNvSpPr>
            <a:spLocks noGrp="1"/>
          </p:cNvSpPr>
          <p:nvPr>
            <p:ph idx="1"/>
          </p:nvPr>
        </p:nvSpPr>
        <p:spPr>
          <a:xfrm>
            <a:off x="685800" y="1524000"/>
            <a:ext cx="7162800" cy="4876800"/>
          </a:xfrm>
        </p:spPr>
        <p:txBody>
          <a:bodyPr>
            <a:normAutofit/>
          </a:bodyPr>
          <a:lstStyle/>
          <a:p>
            <a:pPr marL="457200" indent="-457200" eaLnBrk="1" hangingPunct="1">
              <a:buFontTx/>
              <a:buNone/>
            </a:pPr>
            <a:r>
              <a:rPr lang="en-US" dirty="0" smtClean="0"/>
              <a:t>	SF State undergraduates will emerge from their studies with a breadth and depth of knowledge and understanding developed from integrating their course work and academic experiences in both general education and in the major…</a:t>
            </a:r>
          </a:p>
          <a:p>
            <a:pPr marL="457200" indent="-457200" eaLnBrk="1" hangingPunct="1">
              <a:buFontTx/>
              <a:buNone/>
            </a:pPr>
            <a:r>
              <a:rPr lang="en-US" dirty="0" smtClean="0"/>
              <a:t>	</a:t>
            </a:r>
          </a:p>
          <a:p>
            <a:pPr marL="457200" indent="-457200" eaLnBrk="1" hangingPunct="1">
              <a:buFontTx/>
              <a:buNone/>
            </a:pPr>
            <a:r>
              <a:rPr lang="en-US" dirty="0" smtClean="0"/>
              <a:t>	We expect the following interconnected educational outcomes from a baccalaureate of SF State:</a:t>
            </a:r>
          </a:p>
        </p:txBody>
      </p:sp>
      <p:pic>
        <p:nvPicPr>
          <p:cNvPr id="37892" name="Picture 4" descr="MMj02840000000[1]"/>
          <p:cNvPicPr>
            <a:picLocks noChangeAspect="1" noChangeArrowheads="1" noCrop="1"/>
          </p:cNvPicPr>
          <p:nvPr/>
        </p:nvPicPr>
        <p:blipFill>
          <a:blip r:embed="rId3"/>
          <a:srcRect/>
          <a:stretch>
            <a:fillRect/>
          </a:stretch>
        </p:blipFill>
        <p:spPr bwMode="auto">
          <a:xfrm>
            <a:off x="0" y="685800"/>
            <a:ext cx="1236663"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FSU_Designtemplate">
  <a:themeElements>
    <a:clrScheme name="SFSU_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FSU_Desig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FSU_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FSU_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FSU_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FSU_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FSU_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FSU_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FSU_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FSU_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FSU_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FSU_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FSU_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FSU_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3284</TotalTime>
  <Words>4666</Words>
  <Application>Microsoft PowerPoint</Application>
  <PresentationFormat>On-screen Show (4:3)</PresentationFormat>
  <Paragraphs>366</Paragraphs>
  <Slides>34</Slides>
  <Notes>33</Notes>
  <HiddenSlides>0</HiddenSlides>
  <MMClips>2</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SFSU_Designtemplate</vt:lpstr>
      <vt:lpstr> </vt:lpstr>
      <vt:lpstr>Presentation Overview</vt:lpstr>
      <vt:lpstr>Presentation Overview</vt:lpstr>
      <vt:lpstr>Slide 4</vt:lpstr>
      <vt:lpstr>Presentation Overview</vt:lpstr>
      <vt:lpstr>SF State CUSP II Strategic Plan</vt:lpstr>
      <vt:lpstr>Presentation Overview</vt:lpstr>
      <vt:lpstr>Executive Order for General Education</vt:lpstr>
      <vt:lpstr>San Francisco State’s Baccalaureate Goals</vt:lpstr>
      <vt:lpstr>Slide 10</vt:lpstr>
      <vt:lpstr>Slide 11</vt:lpstr>
      <vt:lpstr>Slide 12</vt:lpstr>
      <vt:lpstr>Slide 13</vt:lpstr>
      <vt:lpstr>Slide 14</vt:lpstr>
      <vt:lpstr>Slide 15</vt:lpstr>
      <vt:lpstr>Slide 16</vt:lpstr>
      <vt:lpstr>Physical Science Learning Outcomes</vt:lpstr>
      <vt:lpstr>Presentation Overview</vt:lpstr>
      <vt:lpstr>What is an ePortfolio?  </vt:lpstr>
      <vt:lpstr>ePortfolio.sfsu.edu</vt:lpstr>
      <vt:lpstr>Why ePortfolios at SF State?</vt:lpstr>
      <vt:lpstr>What is an ePortfolio?</vt:lpstr>
      <vt:lpstr>Mapping Artifacts to Institutional Goals</vt:lpstr>
      <vt:lpstr>SF State Course</vt:lpstr>
      <vt:lpstr>Slide 25</vt:lpstr>
      <vt:lpstr>Mapping Institutional Goals to Artifacts</vt:lpstr>
      <vt:lpstr>Slide 27</vt:lpstr>
      <vt:lpstr>Slide 28</vt:lpstr>
      <vt:lpstr>Slide 29</vt:lpstr>
      <vt:lpstr>Slide 30</vt:lpstr>
      <vt:lpstr>Slide 31</vt:lpstr>
      <vt:lpstr>Mapping Artifacts to Institutional Goals</vt:lpstr>
      <vt:lpstr> </vt:lpstr>
      <vt:lpstr>Discussion</vt:lpstr>
    </vt:vector>
  </TitlesOfParts>
  <Company>San Francisco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sstaff</dc:creator>
  <cp:lastModifiedBy>Maggie Beers</cp:lastModifiedBy>
  <cp:revision>217</cp:revision>
  <cp:lastPrinted>2008-12-08T20:59:58Z</cp:lastPrinted>
  <dcterms:created xsi:type="dcterms:W3CDTF">2009-02-24T17:57:59Z</dcterms:created>
  <dcterms:modified xsi:type="dcterms:W3CDTF">2009-02-24T18:02:10Z</dcterms:modified>
</cp:coreProperties>
</file>